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1" r:id="rId1"/>
    <p:sldMasterId id="2147484224" r:id="rId2"/>
    <p:sldMasterId id="2147483674" r:id="rId3"/>
    <p:sldMasterId id="2147484251" r:id="rId4"/>
    <p:sldMasterId id="2147484260" r:id="rId5"/>
    <p:sldMasterId id="2147484276" r:id="rId6"/>
    <p:sldMasterId id="2147484310" r:id="rId7"/>
    <p:sldMasterId id="2147484317" r:id="rId8"/>
    <p:sldMasterId id="2147484332" r:id="rId9"/>
    <p:sldMasterId id="2147484352" r:id="rId10"/>
    <p:sldMasterId id="2147484386" r:id="rId11"/>
    <p:sldMasterId id="2147484403" r:id="rId12"/>
    <p:sldMasterId id="2147484419" r:id="rId13"/>
  </p:sldMasterIdLst>
  <p:notesMasterIdLst>
    <p:notesMasterId r:id="rId39"/>
  </p:notesMasterIdLst>
  <p:handoutMasterIdLst>
    <p:handoutMasterId r:id="rId40"/>
  </p:handoutMasterIdLst>
  <p:sldIdLst>
    <p:sldId id="687" r:id="rId14"/>
    <p:sldId id="695" r:id="rId15"/>
    <p:sldId id="409" r:id="rId16"/>
    <p:sldId id="691" r:id="rId17"/>
    <p:sldId id="684" r:id="rId18"/>
    <p:sldId id="632" r:id="rId19"/>
    <p:sldId id="619" r:id="rId20"/>
    <p:sldId id="656" r:id="rId21"/>
    <p:sldId id="706" r:id="rId22"/>
    <p:sldId id="698" r:id="rId23"/>
    <p:sldId id="699" r:id="rId24"/>
    <p:sldId id="700" r:id="rId25"/>
    <p:sldId id="618" r:id="rId26"/>
    <p:sldId id="708" r:id="rId27"/>
    <p:sldId id="704" r:id="rId28"/>
    <p:sldId id="705" r:id="rId29"/>
    <p:sldId id="588" r:id="rId30"/>
    <p:sldId id="581" r:id="rId31"/>
    <p:sldId id="692" r:id="rId32"/>
    <p:sldId id="694" r:id="rId33"/>
    <p:sldId id="697" r:id="rId34"/>
    <p:sldId id="701" r:id="rId35"/>
    <p:sldId id="707" r:id="rId36"/>
    <p:sldId id="693" r:id="rId37"/>
    <p:sldId id="683" r:id="rId38"/>
  </p:sldIdLst>
  <p:sldSz cx="9144000" cy="6858000" type="screen4x3"/>
  <p:notesSz cx="7077075" cy="9051925"/>
  <p:defaultTextStyle>
    <a:defPPr>
      <a:defRPr lang="en-US"/>
    </a:defPPr>
    <a:lvl1pPr algn="l" defTabSz="217258" rtl="0" fontAlgn="base">
      <a:spcBef>
        <a:spcPct val="0"/>
      </a:spcBef>
      <a:spcAft>
        <a:spcPct val="0"/>
      </a:spcAft>
      <a:defRPr kern="1200">
        <a:solidFill>
          <a:schemeClr val="tx1"/>
        </a:solidFill>
        <a:latin typeface="Calibri" pitchFamily="34" charset="0"/>
        <a:ea typeface="MS PGothic" pitchFamily="34" charset="-128"/>
        <a:cs typeface="+mn-cs"/>
      </a:defRPr>
    </a:lvl1pPr>
    <a:lvl2pPr marL="217258" indent="757" algn="l" defTabSz="217258" rtl="0" fontAlgn="base">
      <a:spcBef>
        <a:spcPct val="0"/>
      </a:spcBef>
      <a:spcAft>
        <a:spcPct val="0"/>
      </a:spcAft>
      <a:defRPr kern="1200">
        <a:solidFill>
          <a:schemeClr val="tx1"/>
        </a:solidFill>
        <a:latin typeface="Calibri" pitchFamily="34" charset="0"/>
        <a:ea typeface="MS PGothic" pitchFamily="34" charset="-128"/>
        <a:cs typeface="+mn-cs"/>
      </a:defRPr>
    </a:lvl2pPr>
    <a:lvl3pPr marL="435274" indent="757" algn="l" defTabSz="217258" rtl="0" fontAlgn="base">
      <a:spcBef>
        <a:spcPct val="0"/>
      </a:spcBef>
      <a:spcAft>
        <a:spcPct val="0"/>
      </a:spcAft>
      <a:defRPr kern="1200">
        <a:solidFill>
          <a:schemeClr val="tx1"/>
        </a:solidFill>
        <a:latin typeface="Calibri" pitchFamily="34" charset="0"/>
        <a:ea typeface="MS PGothic" pitchFamily="34" charset="-128"/>
        <a:cs typeface="+mn-cs"/>
      </a:defRPr>
    </a:lvl3pPr>
    <a:lvl4pPr marL="653289" indent="757" algn="l" defTabSz="217258" rtl="0" fontAlgn="base">
      <a:spcBef>
        <a:spcPct val="0"/>
      </a:spcBef>
      <a:spcAft>
        <a:spcPct val="0"/>
      </a:spcAft>
      <a:defRPr kern="1200">
        <a:solidFill>
          <a:schemeClr val="tx1"/>
        </a:solidFill>
        <a:latin typeface="Calibri" pitchFamily="34" charset="0"/>
        <a:ea typeface="MS PGothic" pitchFamily="34" charset="-128"/>
        <a:cs typeface="+mn-cs"/>
      </a:defRPr>
    </a:lvl4pPr>
    <a:lvl5pPr marL="871302" indent="757" algn="l" defTabSz="217258" rtl="0" fontAlgn="base">
      <a:spcBef>
        <a:spcPct val="0"/>
      </a:spcBef>
      <a:spcAft>
        <a:spcPct val="0"/>
      </a:spcAft>
      <a:defRPr kern="1200">
        <a:solidFill>
          <a:schemeClr val="tx1"/>
        </a:solidFill>
        <a:latin typeface="Calibri" pitchFamily="34" charset="0"/>
        <a:ea typeface="MS PGothic" pitchFamily="34" charset="-128"/>
        <a:cs typeface="+mn-cs"/>
      </a:defRPr>
    </a:lvl5pPr>
    <a:lvl6pPr marL="1090076" algn="l" defTabSz="436029" rtl="0" eaLnBrk="1" latinLnBrk="0" hangingPunct="1">
      <a:defRPr kern="1200">
        <a:solidFill>
          <a:schemeClr val="tx1"/>
        </a:solidFill>
        <a:latin typeface="Calibri" pitchFamily="34" charset="0"/>
        <a:ea typeface="MS PGothic" pitchFamily="34" charset="-128"/>
        <a:cs typeface="+mn-cs"/>
      </a:defRPr>
    </a:lvl6pPr>
    <a:lvl7pPr marL="1308091" algn="l" defTabSz="436029" rtl="0" eaLnBrk="1" latinLnBrk="0" hangingPunct="1">
      <a:defRPr kern="1200">
        <a:solidFill>
          <a:schemeClr val="tx1"/>
        </a:solidFill>
        <a:latin typeface="Calibri" pitchFamily="34" charset="0"/>
        <a:ea typeface="MS PGothic" pitchFamily="34" charset="-128"/>
        <a:cs typeface="+mn-cs"/>
      </a:defRPr>
    </a:lvl7pPr>
    <a:lvl8pPr marL="1526106" algn="l" defTabSz="436029" rtl="0" eaLnBrk="1" latinLnBrk="0" hangingPunct="1">
      <a:defRPr kern="1200">
        <a:solidFill>
          <a:schemeClr val="tx1"/>
        </a:solidFill>
        <a:latin typeface="Calibri" pitchFamily="34" charset="0"/>
        <a:ea typeface="MS PGothic" pitchFamily="34" charset="-128"/>
        <a:cs typeface="+mn-cs"/>
      </a:defRPr>
    </a:lvl8pPr>
    <a:lvl9pPr marL="1744120" algn="l" defTabSz="436029"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7BC143"/>
    <a:srgbClr val="77C34C"/>
    <a:srgbClr val="1293D0"/>
    <a:srgbClr val="1C81C4"/>
    <a:srgbClr val="0D94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snapVertSplitter="1" vertBarState="minimized" horzBarState="maximized">
    <p:restoredLeft sz="10337" autoAdjust="0"/>
    <p:restoredTop sz="87770" autoAdjust="0"/>
  </p:normalViewPr>
  <p:slideViewPr>
    <p:cSldViewPr snapToGrid="0" snapToObjects="1">
      <p:cViewPr varScale="1">
        <p:scale>
          <a:sx n="74" d="100"/>
          <a:sy n="74" d="100"/>
        </p:scale>
        <p:origin x="-1902" y="-90"/>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9570"/>
    </p:cViewPr>
  </p:sorterViewPr>
  <p:notesViewPr>
    <p:cSldViewPr snapToGrid="0" snapToObjects="1">
      <p:cViewPr>
        <p:scale>
          <a:sx n="85" d="100"/>
          <a:sy n="85" d="100"/>
        </p:scale>
        <p:origin x="-2148" y="300"/>
      </p:cViewPr>
      <p:guideLst>
        <p:guide orient="horz" pos="2851"/>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66881" cy="453023"/>
          </a:xfrm>
          <a:prstGeom prst="rect">
            <a:avLst/>
          </a:prstGeom>
        </p:spPr>
        <p:txBody>
          <a:bodyPr vert="horz" lIns="43940" tIns="21970" rIns="43940" bIns="21970" rtlCol="0"/>
          <a:lstStyle>
            <a:lvl1pPr algn="l" defTabSz="219678">
              <a:defRPr sz="60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4008518" y="2"/>
            <a:ext cx="3066881" cy="453023"/>
          </a:xfrm>
          <a:prstGeom prst="rect">
            <a:avLst/>
          </a:prstGeom>
        </p:spPr>
        <p:txBody>
          <a:bodyPr vert="horz" wrap="square" lIns="43940" tIns="21970" rIns="43940" bIns="21970" numCol="1" anchor="t" anchorCtr="0" compatLnSpc="1">
            <a:prstTxWarp prst="textNoShape">
              <a:avLst/>
            </a:prstTxWarp>
          </a:bodyPr>
          <a:lstStyle>
            <a:lvl1pPr algn="r">
              <a:defRPr sz="600" smtClean="0"/>
            </a:lvl1pPr>
          </a:lstStyle>
          <a:p>
            <a:pPr>
              <a:defRPr/>
            </a:pPr>
            <a:fld id="{B36994B6-1973-4534-B8E7-BDB5FECA4F02}" type="datetimeFigureOut">
              <a:rPr lang="en-US"/>
              <a:pPr>
                <a:defRPr/>
              </a:pPr>
              <a:t>9/25/2014</a:t>
            </a:fld>
            <a:endParaRPr lang="en-US" dirty="0"/>
          </a:p>
        </p:txBody>
      </p:sp>
      <p:sp>
        <p:nvSpPr>
          <p:cNvPr id="4" name="Footer Placeholder 3"/>
          <p:cNvSpPr>
            <a:spLocks noGrp="1"/>
          </p:cNvSpPr>
          <p:nvPr>
            <p:ph type="ftr" sz="quarter" idx="2"/>
          </p:nvPr>
        </p:nvSpPr>
        <p:spPr>
          <a:xfrm>
            <a:off x="0" y="8597834"/>
            <a:ext cx="3066881" cy="453023"/>
          </a:xfrm>
          <a:prstGeom prst="rect">
            <a:avLst/>
          </a:prstGeom>
        </p:spPr>
        <p:txBody>
          <a:bodyPr vert="horz" lIns="43940" tIns="21970" rIns="43940" bIns="21970" rtlCol="0" anchor="b"/>
          <a:lstStyle>
            <a:lvl1pPr algn="l" defTabSz="219678">
              <a:defRPr sz="600">
                <a:latin typeface="Calibri"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4008518" y="8597834"/>
            <a:ext cx="3066881" cy="453023"/>
          </a:xfrm>
          <a:prstGeom prst="rect">
            <a:avLst/>
          </a:prstGeom>
        </p:spPr>
        <p:txBody>
          <a:bodyPr vert="horz" wrap="square" lIns="43940" tIns="21970" rIns="43940" bIns="21970" numCol="1" anchor="b" anchorCtr="0" compatLnSpc="1">
            <a:prstTxWarp prst="textNoShape">
              <a:avLst/>
            </a:prstTxWarp>
          </a:bodyPr>
          <a:lstStyle>
            <a:lvl1pPr algn="r">
              <a:defRPr sz="600" smtClean="0"/>
            </a:lvl1pPr>
          </a:lstStyle>
          <a:p>
            <a:pPr>
              <a:defRPr/>
            </a:pPr>
            <a:fld id="{FDFA035E-CF28-4D15-A570-92D071F35B7A}" type="slidenum">
              <a:rPr lang="en-US"/>
              <a:pPr>
                <a:defRPr/>
              </a:pPr>
              <a:t>‹#›</a:t>
            </a:fld>
            <a:endParaRPr lang="en-US" dirty="0"/>
          </a:p>
        </p:txBody>
      </p:sp>
    </p:spTree>
    <p:extLst>
      <p:ext uri="{BB962C8B-B14F-4D97-AF65-F5344CB8AC3E}">
        <p14:creationId xmlns:p14="http://schemas.microsoft.com/office/powerpoint/2010/main" val="47995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66881" cy="453023"/>
          </a:xfrm>
          <a:prstGeom prst="rect">
            <a:avLst/>
          </a:prstGeom>
        </p:spPr>
        <p:txBody>
          <a:bodyPr vert="horz" lIns="43940" tIns="21970" rIns="43940" bIns="21970" rtlCol="0"/>
          <a:lstStyle>
            <a:lvl1pPr algn="l" defTabSz="219678" fontAlgn="auto">
              <a:spcBef>
                <a:spcPts val="0"/>
              </a:spcBef>
              <a:spcAft>
                <a:spcPts val="0"/>
              </a:spcAft>
              <a:defRPr sz="6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008518" y="2"/>
            <a:ext cx="3066881" cy="453023"/>
          </a:xfrm>
          <a:prstGeom prst="rect">
            <a:avLst/>
          </a:prstGeom>
        </p:spPr>
        <p:txBody>
          <a:bodyPr vert="horz" wrap="square" lIns="43940" tIns="21970" rIns="43940" bIns="21970" numCol="1" anchor="t" anchorCtr="0" compatLnSpc="1">
            <a:prstTxWarp prst="textNoShape">
              <a:avLst/>
            </a:prstTxWarp>
          </a:bodyPr>
          <a:lstStyle>
            <a:lvl1pPr algn="r">
              <a:defRPr sz="600" smtClean="0"/>
            </a:lvl1pPr>
          </a:lstStyle>
          <a:p>
            <a:pPr>
              <a:defRPr/>
            </a:pPr>
            <a:fld id="{FF5F56A4-6065-467E-814E-D68418DE3005}" type="datetimeFigureOut">
              <a:rPr lang="en-US"/>
              <a:pPr>
                <a:defRPr/>
              </a:pPr>
              <a:t>9/25/2014</a:t>
            </a:fld>
            <a:endParaRPr lang="en-US" dirty="0"/>
          </a:p>
        </p:txBody>
      </p:sp>
      <p:sp>
        <p:nvSpPr>
          <p:cNvPr id="4" name="Slide Image Placeholder 3"/>
          <p:cNvSpPr>
            <a:spLocks noGrp="1" noRot="1" noChangeAspect="1"/>
          </p:cNvSpPr>
          <p:nvPr>
            <p:ph type="sldImg" idx="2"/>
          </p:nvPr>
        </p:nvSpPr>
        <p:spPr>
          <a:xfrm>
            <a:off x="1276350" y="677863"/>
            <a:ext cx="4524375" cy="3394075"/>
          </a:xfrm>
          <a:prstGeom prst="rect">
            <a:avLst/>
          </a:prstGeom>
          <a:noFill/>
          <a:ln w="12700">
            <a:solidFill>
              <a:prstClr val="black"/>
            </a:solidFill>
          </a:ln>
        </p:spPr>
        <p:txBody>
          <a:bodyPr vert="horz" lIns="43940" tIns="21970" rIns="43940" bIns="21970" rtlCol="0" anchor="ctr"/>
          <a:lstStyle/>
          <a:p>
            <a:pPr lvl="0"/>
            <a:endParaRPr lang="en-US" noProof="0" dirty="0" smtClean="0"/>
          </a:p>
        </p:txBody>
      </p:sp>
      <p:sp>
        <p:nvSpPr>
          <p:cNvPr id="5" name="Notes Placeholder 4"/>
          <p:cNvSpPr>
            <a:spLocks noGrp="1"/>
          </p:cNvSpPr>
          <p:nvPr>
            <p:ph type="body" sz="quarter" idx="3"/>
          </p:nvPr>
        </p:nvSpPr>
        <p:spPr>
          <a:xfrm>
            <a:off x="707485" y="4299452"/>
            <a:ext cx="5662107" cy="4074008"/>
          </a:xfrm>
          <a:prstGeom prst="rect">
            <a:avLst/>
          </a:prstGeom>
        </p:spPr>
        <p:txBody>
          <a:bodyPr vert="horz" lIns="43940" tIns="21970" rIns="43940" bIns="2197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597834"/>
            <a:ext cx="3066881" cy="453023"/>
          </a:xfrm>
          <a:prstGeom prst="rect">
            <a:avLst/>
          </a:prstGeom>
        </p:spPr>
        <p:txBody>
          <a:bodyPr vert="horz" lIns="43940" tIns="21970" rIns="43940" bIns="21970" rtlCol="0" anchor="b"/>
          <a:lstStyle>
            <a:lvl1pPr algn="l" defTabSz="219678" fontAlgn="auto">
              <a:spcBef>
                <a:spcPts val="0"/>
              </a:spcBef>
              <a:spcAft>
                <a:spcPts val="0"/>
              </a:spcAft>
              <a:defRPr sz="6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08518" y="8597834"/>
            <a:ext cx="3066881" cy="453023"/>
          </a:xfrm>
          <a:prstGeom prst="rect">
            <a:avLst/>
          </a:prstGeom>
        </p:spPr>
        <p:txBody>
          <a:bodyPr vert="horz" wrap="square" lIns="43940" tIns="21970" rIns="43940" bIns="21970" numCol="1" anchor="b" anchorCtr="0" compatLnSpc="1">
            <a:prstTxWarp prst="textNoShape">
              <a:avLst/>
            </a:prstTxWarp>
          </a:bodyPr>
          <a:lstStyle>
            <a:lvl1pPr algn="r">
              <a:defRPr sz="600" smtClean="0"/>
            </a:lvl1pPr>
          </a:lstStyle>
          <a:p>
            <a:pPr>
              <a:defRPr/>
            </a:pPr>
            <a:fld id="{E7223A88-AD72-411A-A3FA-A46CC58A817D}" type="slidenum">
              <a:rPr lang="en-US"/>
              <a:pPr>
                <a:defRPr/>
              </a:pPr>
              <a:t>‹#›</a:t>
            </a:fld>
            <a:endParaRPr lang="en-US" dirty="0"/>
          </a:p>
        </p:txBody>
      </p:sp>
    </p:spTree>
    <p:extLst>
      <p:ext uri="{BB962C8B-B14F-4D97-AF65-F5344CB8AC3E}">
        <p14:creationId xmlns:p14="http://schemas.microsoft.com/office/powerpoint/2010/main" val="3020764295"/>
      </p:ext>
    </p:extLst>
  </p:cSld>
  <p:clrMap bg1="lt1" tx1="dk1" bg2="lt2" tx2="dk2" accent1="accent1" accent2="accent2" accent3="accent3" accent4="accent4" accent5="accent5" accent6="accent6" hlink="hlink" folHlink="folHlink"/>
  <p:notesStyle>
    <a:lvl1pPr algn="l" defTabSz="217258" rtl="0" eaLnBrk="0" fontAlgn="base" hangingPunct="0">
      <a:spcBef>
        <a:spcPct val="30000"/>
      </a:spcBef>
      <a:spcAft>
        <a:spcPct val="0"/>
      </a:spcAft>
      <a:defRPr sz="600" kern="1200">
        <a:solidFill>
          <a:schemeClr val="tx1"/>
        </a:solidFill>
        <a:latin typeface="+mn-lt"/>
        <a:ea typeface="MS PGothic" pitchFamily="34" charset="-128"/>
        <a:cs typeface="ＭＳ Ｐゴシック" charset="0"/>
      </a:defRPr>
    </a:lvl1pPr>
    <a:lvl2pPr marL="217258" algn="l" defTabSz="217258" rtl="0" eaLnBrk="0" fontAlgn="base" hangingPunct="0">
      <a:spcBef>
        <a:spcPct val="30000"/>
      </a:spcBef>
      <a:spcAft>
        <a:spcPct val="0"/>
      </a:spcAft>
      <a:defRPr sz="600" kern="1200">
        <a:solidFill>
          <a:schemeClr val="tx1"/>
        </a:solidFill>
        <a:latin typeface="+mn-lt"/>
        <a:ea typeface="MS PGothic" pitchFamily="34" charset="-128"/>
        <a:cs typeface="+mn-cs"/>
      </a:defRPr>
    </a:lvl2pPr>
    <a:lvl3pPr marL="435274" algn="l" defTabSz="217258" rtl="0" eaLnBrk="0" fontAlgn="base" hangingPunct="0">
      <a:spcBef>
        <a:spcPct val="30000"/>
      </a:spcBef>
      <a:spcAft>
        <a:spcPct val="0"/>
      </a:spcAft>
      <a:defRPr sz="600" kern="1200">
        <a:solidFill>
          <a:schemeClr val="tx1"/>
        </a:solidFill>
        <a:latin typeface="+mn-lt"/>
        <a:ea typeface="MS PGothic" pitchFamily="34" charset="-128"/>
        <a:cs typeface="+mn-cs"/>
      </a:defRPr>
    </a:lvl3pPr>
    <a:lvl4pPr marL="653289" algn="l" defTabSz="217258" rtl="0" eaLnBrk="0" fontAlgn="base" hangingPunct="0">
      <a:spcBef>
        <a:spcPct val="30000"/>
      </a:spcBef>
      <a:spcAft>
        <a:spcPct val="0"/>
      </a:spcAft>
      <a:defRPr sz="600" kern="1200">
        <a:solidFill>
          <a:schemeClr val="tx1"/>
        </a:solidFill>
        <a:latin typeface="+mn-lt"/>
        <a:ea typeface="MS PGothic" pitchFamily="34" charset="-128"/>
        <a:cs typeface="+mn-cs"/>
      </a:defRPr>
    </a:lvl4pPr>
    <a:lvl5pPr marL="871302" algn="l" defTabSz="217258" rtl="0" eaLnBrk="0" fontAlgn="base" hangingPunct="0">
      <a:spcBef>
        <a:spcPct val="30000"/>
      </a:spcBef>
      <a:spcAft>
        <a:spcPct val="0"/>
      </a:spcAft>
      <a:defRPr sz="600" kern="1200">
        <a:solidFill>
          <a:schemeClr val="tx1"/>
        </a:solidFill>
        <a:latin typeface="+mn-lt"/>
        <a:ea typeface="MS PGothic" pitchFamily="34" charset="-128"/>
        <a:cs typeface="+mn-cs"/>
      </a:defRPr>
    </a:lvl5pPr>
    <a:lvl6pPr marL="1089957" algn="l" defTabSz="217991" rtl="0" eaLnBrk="1" latinLnBrk="0" hangingPunct="1">
      <a:defRPr sz="600" kern="1200">
        <a:solidFill>
          <a:schemeClr val="tx1"/>
        </a:solidFill>
        <a:latin typeface="+mn-lt"/>
        <a:ea typeface="+mn-ea"/>
        <a:cs typeface="+mn-cs"/>
      </a:defRPr>
    </a:lvl6pPr>
    <a:lvl7pPr marL="1307950" algn="l" defTabSz="217991" rtl="0" eaLnBrk="1" latinLnBrk="0" hangingPunct="1">
      <a:defRPr sz="600" kern="1200">
        <a:solidFill>
          <a:schemeClr val="tx1"/>
        </a:solidFill>
        <a:latin typeface="+mn-lt"/>
        <a:ea typeface="+mn-ea"/>
        <a:cs typeface="+mn-cs"/>
      </a:defRPr>
    </a:lvl7pPr>
    <a:lvl8pPr marL="1525941" algn="l" defTabSz="217991" rtl="0" eaLnBrk="1" latinLnBrk="0" hangingPunct="1">
      <a:defRPr sz="600" kern="1200">
        <a:solidFill>
          <a:schemeClr val="tx1"/>
        </a:solidFill>
        <a:latin typeface="+mn-lt"/>
        <a:ea typeface="+mn-ea"/>
        <a:cs typeface="+mn-cs"/>
      </a:defRPr>
    </a:lvl8pPr>
    <a:lvl9pPr marL="1743931" algn="l" defTabSz="217991"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1</a:t>
            </a:fld>
            <a:endParaRPr lang="en-US" dirty="0"/>
          </a:p>
        </p:txBody>
      </p:sp>
    </p:spTree>
    <p:extLst>
      <p:ext uri="{BB962C8B-B14F-4D97-AF65-F5344CB8AC3E}">
        <p14:creationId xmlns:p14="http://schemas.microsoft.com/office/powerpoint/2010/main" val="2115702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smtClean="0"/>
              <a:t>But what about priorities? </a:t>
            </a:r>
          </a:p>
          <a:p>
            <a:pPr marL="342900" indent="-342900">
              <a:buFont typeface="Arial" panose="020B0604020202020204" pitchFamily="34" charset="0"/>
              <a:buChar char="•"/>
            </a:pPr>
            <a:r>
              <a:rPr lang="en-US" sz="2000" dirty="0" smtClean="0"/>
              <a:t>What will be the impact of my invention on population health?</a:t>
            </a:r>
          </a:p>
          <a:p>
            <a:pPr marL="342900" indent="-342900">
              <a:buFont typeface="Arial" panose="020B0604020202020204" pitchFamily="34" charset="0"/>
              <a:buChar char="•"/>
            </a:pPr>
            <a:r>
              <a:rPr lang="en-US" sz="2000" dirty="0" smtClean="0"/>
              <a:t>This pie chart shows what impacts how long we live.</a:t>
            </a:r>
          </a:p>
          <a:p>
            <a:pPr marL="342900" indent="-342900">
              <a:buFont typeface="Arial" panose="020B0604020202020204" pitchFamily="34" charset="0"/>
              <a:buChar char="•"/>
            </a:pPr>
            <a:r>
              <a:rPr lang="en-US" sz="2000" dirty="0" smtClean="0"/>
              <a:t>Note that our medical and surgical interventions are often late in the disease process and don’t have as much impact on mortality as we think. Primary, secondary and tertiary prevention are often better solutions to prolong a healthy life. </a:t>
            </a:r>
            <a:endParaRPr lang="en-US" sz="2000" dirty="0"/>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10</a:t>
            </a:fld>
            <a:endParaRPr lang="en-US" dirty="0"/>
          </a:p>
        </p:txBody>
      </p:sp>
    </p:spTree>
    <p:extLst>
      <p:ext uri="{BB962C8B-B14F-4D97-AF65-F5344CB8AC3E}">
        <p14:creationId xmlns:p14="http://schemas.microsoft.com/office/powerpoint/2010/main" val="1593288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smtClean="0"/>
              <a:t>These are the causes that appear on death certificates.</a:t>
            </a:r>
            <a:endParaRPr lang="en-US" sz="2000" dirty="0"/>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11</a:t>
            </a:fld>
            <a:endParaRPr lang="en-US" dirty="0"/>
          </a:p>
        </p:txBody>
      </p:sp>
    </p:spTree>
    <p:extLst>
      <p:ext uri="{BB962C8B-B14F-4D97-AF65-F5344CB8AC3E}">
        <p14:creationId xmlns:p14="http://schemas.microsoft.com/office/powerpoint/2010/main" val="2831345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smtClean="0"/>
              <a:t>These are the real underlying causes..</a:t>
            </a:r>
          </a:p>
          <a:p>
            <a:pPr marL="342900" indent="-342900">
              <a:buFont typeface="Arial" panose="020B0604020202020204" pitchFamily="34" charset="0"/>
              <a:buChar char="•"/>
            </a:pPr>
            <a:r>
              <a:rPr lang="en-US" sz="2000" dirty="0" smtClean="0"/>
              <a:t>Note that many are preventable and related to lifestyle and behavioral factors.</a:t>
            </a:r>
          </a:p>
          <a:p>
            <a:pPr marL="342900" indent="-342900">
              <a:buFont typeface="Arial" panose="020B0604020202020204" pitchFamily="34" charset="0"/>
              <a:buChar char="•"/>
            </a:pPr>
            <a:r>
              <a:rPr lang="en-US" sz="2000" dirty="0" smtClean="0"/>
              <a:t>How will your inventions impact these?</a:t>
            </a:r>
            <a:endParaRPr lang="en-US" sz="2000" dirty="0"/>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12</a:t>
            </a:fld>
            <a:endParaRPr lang="en-US" dirty="0"/>
          </a:p>
        </p:txBody>
      </p:sp>
    </p:spTree>
    <p:extLst>
      <p:ext uri="{BB962C8B-B14F-4D97-AF65-F5344CB8AC3E}">
        <p14:creationId xmlns:p14="http://schemas.microsoft.com/office/powerpoint/2010/main" val="372275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677863"/>
            <a:ext cx="4524375" cy="3394075"/>
          </a:xfrm>
        </p:spPr>
      </p:sp>
      <p:sp>
        <p:nvSpPr>
          <p:cNvPr id="3" name="Notes Placeholder 2"/>
          <p:cNvSpPr>
            <a:spLocks noGrp="1"/>
          </p:cNvSpPr>
          <p:nvPr>
            <p:ph type="body" idx="1"/>
          </p:nvPr>
        </p:nvSpPr>
        <p:spPr/>
        <p:txBody>
          <a:bodyPr/>
          <a:lstStyle/>
          <a:p>
            <a:r>
              <a:rPr lang="en-US" sz="1300" dirty="0">
                <a:latin typeface="Franklin Gothic Book" pitchFamily="34" charset="0"/>
              </a:rPr>
              <a:t>As we shift from a volume-driven health care system to a value-driven one, </a:t>
            </a:r>
            <a:r>
              <a:rPr lang="en-US" sz="1300" dirty="0">
                <a:latin typeface="Franklin Gothic Book" pitchFamily="34" charset="0"/>
              </a:rPr>
              <a:t>keeping healthy people healthy and helping those in need receive timely care in the appropriate venue, will be key.</a:t>
            </a:r>
          </a:p>
          <a:p>
            <a:endParaRPr lang="en-US" sz="1300" dirty="0">
              <a:latin typeface="Franklin Gothic Book" pitchFamily="34" charset="0"/>
            </a:endParaRPr>
          </a:p>
          <a:p>
            <a:r>
              <a:rPr lang="en-US" sz="1300" dirty="0">
                <a:latin typeface="Franklin Gothic Book" pitchFamily="34" charset="0"/>
              </a:rPr>
              <a:t>To best manage this, </a:t>
            </a:r>
            <a:r>
              <a:rPr lang="en-US" sz="1300" dirty="0">
                <a:latin typeface="Franklin Gothic Book" pitchFamily="34" charset="0"/>
              </a:rPr>
              <a:t>you need the capability to identify populations based on a set of criteria and predict the behaviors of that population.  Once you’ve identified your populations, you’ll need the ability to effectively engage your members, their families and their care team in a personal way.  When you have the ability to personally engage individuals in your population, and the people who care for them, you’re better able to promote health, achieve compliance, and provide interventions before its too late.</a:t>
            </a:r>
          </a:p>
          <a:p>
            <a:endParaRPr lang="en-US" sz="1300" dirty="0">
              <a:latin typeface="Franklin Gothic Book" pitchFamily="34" charset="0"/>
            </a:endParaRPr>
          </a:p>
          <a:p>
            <a:r>
              <a:rPr lang="en-US" sz="1300" dirty="0">
                <a:latin typeface="Franklin Gothic Book" pitchFamily="34" charset="0"/>
              </a:rPr>
              <a:t>When you do these things, better outcomes happen as you’re able to continually improve the care you provide.</a:t>
            </a:r>
            <a:endParaRPr lang="en-US" sz="1300" dirty="0">
              <a:latin typeface="Franklin Gothic Book" pitchFamily="34" charset="0"/>
            </a:endParaRPr>
          </a:p>
          <a:p>
            <a:pPr marL="169557" indent="-169557">
              <a:buFont typeface="Arial" charset="0"/>
              <a:buChar char="•"/>
            </a:pPr>
            <a:endParaRPr lang="en-US" sz="1300" dirty="0">
              <a:latin typeface="Franklin Gothic Book" pitchFamily="34" charset="0"/>
            </a:endParaRPr>
          </a:p>
          <a:p>
            <a:pPr defTabSz="214884"/>
            <a:r>
              <a:rPr lang="en-US" sz="1300" dirty="0">
                <a:latin typeface="Franklin Gothic Book" pitchFamily="34" charset="0"/>
              </a:rPr>
              <a:t>We </a:t>
            </a:r>
            <a:r>
              <a:rPr lang="en-US" sz="1300" dirty="0">
                <a:latin typeface="Franklin Gothic Book" pitchFamily="34" charset="0"/>
              </a:rPr>
              <a:t>can help you manage the health of your population, improving outcomes and lowering costs, with the most comprehensive set of solutions and strategies available.</a:t>
            </a:r>
          </a:p>
          <a:p>
            <a:endParaRPr lang="en-US" sz="1100" dirty="0">
              <a:latin typeface="Franklin Gothic Book" pitchFamily="34" charset="0"/>
            </a:endParaRPr>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13</a:t>
            </a:fld>
            <a:endParaRPr lang="en-US" dirty="0"/>
          </a:p>
        </p:txBody>
      </p:sp>
    </p:spTree>
    <p:extLst>
      <p:ext uri="{BB962C8B-B14F-4D97-AF65-F5344CB8AC3E}">
        <p14:creationId xmlns:p14="http://schemas.microsoft.com/office/powerpoint/2010/main" val="1488687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fld id="{21E2B1A0-4CCE-456A-BBD7-211C37ADDFA4}"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668431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15</a:t>
            </a:fld>
            <a:endParaRPr lang="en-US" dirty="0"/>
          </a:p>
        </p:txBody>
      </p:sp>
    </p:spTree>
    <p:extLst>
      <p:ext uri="{BB962C8B-B14F-4D97-AF65-F5344CB8AC3E}">
        <p14:creationId xmlns:p14="http://schemas.microsoft.com/office/powerpoint/2010/main" val="888137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16</a:t>
            </a:fld>
            <a:endParaRPr lang="en-US" dirty="0"/>
          </a:p>
        </p:txBody>
      </p:sp>
    </p:spTree>
    <p:extLst>
      <p:ext uri="{BB962C8B-B14F-4D97-AF65-F5344CB8AC3E}">
        <p14:creationId xmlns:p14="http://schemas.microsoft.com/office/powerpoint/2010/main" val="3730501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677863"/>
            <a:ext cx="4524375" cy="3394075"/>
          </a:xfrm>
        </p:spPr>
      </p:sp>
      <p:sp>
        <p:nvSpPr>
          <p:cNvPr id="3" name="Notes Placeholder 2"/>
          <p:cNvSpPr>
            <a:spLocks noGrp="1"/>
          </p:cNvSpPr>
          <p:nvPr>
            <p:ph type="body" idx="1"/>
          </p:nvPr>
        </p:nvSpPr>
        <p:spPr/>
        <p:txBody>
          <a:bodyPr/>
          <a:lstStyle/>
          <a:p>
            <a:r>
              <a:rPr lang="en-US" sz="1800" dirty="0">
                <a:latin typeface="Franklin Gothic Book" pitchFamily="34" charset="0"/>
              </a:rPr>
              <a:t>Your ability to achieve </a:t>
            </a:r>
            <a:r>
              <a:rPr lang="en-US" sz="1800" dirty="0">
                <a:latin typeface="Franklin Gothic Book" pitchFamily="34" charset="0"/>
              </a:rPr>
              <a:t>better </a:t>
            </a:r>
            <a:r>
              <a:rPr lang="en-US" sz="1800" dirty="0">
                <a:latin typeface="Franklin Gothic Book" pitchFamily="34" charset="0"/>
              </a:rPr>
              <a:t>care at lower costs, will determine your success in the future.  </a:t>
            </a:r>
          </a:p>
          <a:p>
            <a:r>
              <a:rPr lang="en-US" sz="1800" dirty="0">
                <a:latin typeface="Franklin Gothic Book" pitchFamily="34" charset="0"/>
              </a:rPr>
              <a:t> </a:t>
            </a:r>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17</a:t>
            </a:fld>
            <a:endParaRPr lang="en-US" dirty="0"/>
          </a:p>
        </p:txBody>
      </p:sp>
    </p:spTree>
    <p:extLst>
      <p:ext uri="{BB962C8B-B14F-4D97-AF65-F5344CB8AC3E}">
        <p14:creationId xmlns:p14="http://schemas.microsoft.com/office/powerpoint/2010/main" val="4076015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677863"/>
            <a:ext cx="4524375" cy="3394075"/>
          </a:xfrm>
        </p:spPr>
      </p:sp>
      <p:sp>
        <p:nvSpPr>
          <p:cNvPr id="3" name="Notes Placeholder 2"/>
          <p:cNvSpPr>
            <a:spLocks noGrp="1"/>
          </p:cNvSpPr>
          <p:nvPr>
            <p:ph type="body" idx="1"/>
          </p:nvPr>
        </p:nvSpPr>
        <p:spPr/>
        <p:txBody>
          <a:bodyPr/>
          <a:lstStyle/>
          <a:p>
            <a:endParaRPr lang="en-US" sz="1100" dirty="0">
              <a:latin typeface="Franklin Gothic Book" pitchFamily="34" charset="0"/>
            </a:endParaRPr>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18</a:t>
            </a:fld>
            <a:endParaRPr lang="en-US" dirty="0"/>
          </a:p>
        </p:txBody>
      </p:sp>
    </p:spTree>
    <p:extLst>
      <p:ext uri="{BB962C8B-B14F-4D97-AF65-F5344CB8AC3E}">
        <p14:creationId xmlns:p14="http://schemas.microsoft.com/office/powerpoint/2010/main" val="4204809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19</a:t>
            </a:fld>
            <a:endParaRPr lang="en-US" dirty="0"/>
          </a:p>
        </p:txBody>
      </p:sp>
    </p:spTree>
    <p:extLst>
      <p:ext uri="{BB962C8B-B14F-4D97-AF65-F5344CB8AC3E}">
        <p14:creationId xmlns:p14="http://schemas.microsoft.com/office/powerpoint/2010/main" val="1972788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485" y="4299452"/>
            <a:ext cx="5662107" cy="4463548"/>
          </a:xfrm>
        </p:spPr>
        <p:txBody>
          <a:bodyPr/>
          <a:lstStyle/>
          <a:p>
            <a:pPr marL="340758" lvl="0" indent="-340758" defTabSz="911202">
              <a:buFont typeface="Arial" pitchFamily="34" charset="0"/>
              <a:buChar char="•"/>
            </a:pPr>
            <a:r>
              <a:rPr lang="en-US" sz="2000" b="1" dirty="0">
                <a:solidFill>
                  <a:prstClr val="black"/>
                </a:solidFill>
                <a:latin typeface="Franklin Gothic Book"/>
              </a:rPr>
              <a:t>Steve Jobs</a:t>
            </a:r>
          </a:p>
          <a:p>
            <a:pPr marL="740443" lvl="1" indent="-284096" defTabSz="911202">
              <a:buFont typeface="Arial" pitchFamily="34" charset="0"/>
              <a:buChar char="–"/>
            </a:pPr>
            <a:r>
              <a:rPr lang="en-US" sz="2000" dirty="0" smtClean="0">
                <a:solidFill>
                  <a:prstClr val="black"/>
                </a:solidFill>
                <a:latin typeface="Franklin Gothic Book"/>
              </a:rPr>
              <a:t>Mac and iPad</a:t>
            </a:r>
            <a:endParaRPr lang="en-US" sz="2000" dirty="0">
              <a:solidFill>
                <a:prstClr val="black"/>
              </a:solidFill>
              <a:latin typeface="Franklin Gothic Book"/>
            </a:endParaRPr>
          </a:p>
          <a:p>
            <a:pPr marL="740443" lvl="1" indent="-284096" defTabSz="911202">
              <a:buFont typeface="Arial" pitchFamily="34" charset="0"/>
              <a:buChar char="–"/>
            </a:pPr>
            <a:r>
              <a:rPr lang="en-US" sz="2000" dirty="0" smtClean="0">
                <a:solidFill>
                  <a:prstClr val="black"/>
                </a:solidFill>
                <a:latin typeface="Franklin Gothic Book"/>
              </a:rPr>
              <a:t>iTunes and iPod</a:t>
            </a:r>
            <a:endParaRPr lang="en-US" sz="2000" dirty="0">
              <a:solidFill>
                <a:prstClr val="black"/>
              </a:solidFill>
              <a:latin typeface="Franklin Gothic Book"/>
            </a:endParaRPr>
          </a:p>
          <a:p>
            <a:pPr marL="740443" lvl="1" indent="-284096" defTabSz="911202">
              <a:buFont typeface="Arial" pitchFamily="34" charset="0"/>
              <a:buChar char="–"/>
            </a:pPr>
            <a:r>
              <a:rPr lang="en-US" sz="2000" dirty="0" smtClean="0">
                <a:solidFill>
                  <a:prstClr val="black"/>
                </a:solidFill>
                <a:latin typeface="Franklin Gothic Book"/>
              </a:rPr>
              <a:t>Pixar</a:t>
            </a:r>
            <a:endParaRPr lang="en-US" sz="2000" dirty="0">
              <a:solidFill>
                <a:prstClr val="black"/>
              </a:solidFill>
              <a:latin typeface="Franklin Gothic Book"/>
            </a:endParaRPr>
          </a:p>
          <a:p>
            <a:pPr marL="740443" lvl="1" indent="-284096" defTabSz="911202">
              <a:buFont typeface="Arial" pitchFamily="34" charset="0"/>
              <a:buChar char="–"/>
            </a:pPr>
            <a:r>
              <a:rPr lang="en-US" sz="2000" dirty="0" smtClean="0">
                <a:solidFill>
                  <a:prstClr val="black"/>
                </a:solidFill>
                <a:latin typeface="Franklin Gothic Book"/>
              </a:rPr>
              <a:t>iPhone</a:t>
            </a:r>
            <a:endParaRPr lang="en-US" sz="2000" b="1" dirty="0" smtClean="0">
              <a:solidFill>
                <a:prstClr val="black"/>
              </a:solidFill>
              <a:latin typeface="Franklin Gothic Book"/>
            </a:endParaRPr>
          </a:p>
          <a:p>
            <a:pPr marL="340758" lvl="0" indent="-340758" defTabSz="911202">
              <a:buFont typeface="Arial" pitchFamily="34" charset="0"/>
              <a:buChar char="•"/>
            </a:pPr>
            <a:r>
              <a:rPr lang="en-US" sz="2000" b="1" dirty="0" smtClean="0">
                <a:solidFill>
                  <a:prstClr val="black"/>
                </a:solidFill>
                <a:latin typeface="Franklin Gothic Book"/>
              </a:rPr>
              <a:t>Bill </a:t>
            </a:r>
            <a:r>
              <a:rPr lang="en-US" sz="2000" b="1" dirty="0">
                <a:solidFill>
                  <a:prstClr val="black"/>
                </a:solidFill>
                <a:latin typeface="Franklin Gothic Book"/>
              </a:rPr>
              <a:t>Gates</a:t>
            </a:r>
          </a:p>
          <a:p>
            <a:pPr marL="740443" lvl="1" indent="-284096" defTabSz="911202">
              <a:buFont typeface="Arial" pitchFamily="34" charset="0"/>
              <a:buChar char="–"/>
            </a:pPr>
            <a:r>
              <a:rPr lang="en-US" sz="2000" dirty="0" smtClean="0">
                <a:solidFill>
                  <a:prstClr val="black"/>
                </a:solidFill>
                <a:latin typeface="Franklin Gothic Book"/>
              </a:rPr>
              <a:t>MS DOS, Windows, Office, </a:t>
            </a:r>
            <a:r>
              <a:rPr lang="en-US" sz="2000" dirty="0" err="1" smtClean="0">
                <a:solidFill>
                  <a:prstClr val="black"/>
                </a:solidFill>
                <a:latin typeface="Franklin Gothic Book"/>
              </a:rPr>
              <a:t>etc</a:t>
            </a:r>
            <a:endParaRPr lang="en-US" sz="2000" dirty="0">
              <a:solidFill>
                <a:prstClr val="black"/>
              </a:solidFill>
              <a:latin typeface="Franklin Gothic Book"/>
            </a:endParaRPr>
          </a:p>
          <a:p>
            <a:pPr marL="740443" lvl="1" indent="-284096" defTabSz="911202">
              <a:buFont typeface="Arial" pitchFamily="34" charset="0"/>
              <a:buChar char="–"/>
            </a:pPr>
            <a:r>
              <a:rPr lang="en-US" sz="2000" dirty="0" smtClean="0">
                <a:solidFill>
                  <a:prstClr val="black"/>
                </a:solidFill>
                <a:latin typeface="Franklin Gothic Book"/>
              </a:rPr>
              <a:t>Gates Foundation</a:t>
            </a:r>
          </a:p>
          <a:p>
            <a:pPr marL="740443" lvl="1" indent="-284096" defTabSz="911202">
              <a:buFont typeface="Arial" pitchFamily="34" charset="0"/>
              <a:buChar char="–"/>
            </a:pPr>
            <a:r>
              <a:rPr lang="en-US" sz="2000" dirty="0" smtClean="0">
                <a:solidFill>
                  <a:prstClr val="black"/>
                </a:solidFill>
                <a:latin typeface="Franklin Gothic Book"/>
              </a:rPr>
              <a:t>Story of meeting him at United Way event in Wash DC area</a:t>
            </a:r>
          </a:p>
          <a:p>
            <a:pPr marL="523185" indent="-284096" defTabSz="911202">
              <a:buFont typeface="Arial" pitchFamily="34" charset="0"/>
              <a:buChar char="–"/>
            </a:pPr>
            <a:r>
              <a:rPr lang="en-US" sz="2000" b="1" dirty="0" smtClean="0">
                <a:solidFill>
                  <a:prstClr val="black"/>
                </a:solidFill>
                <a:latin typeface="Franklin Gothic Book"/>
              </a:rPr>
              <a:t>Who will revolutionize health care?</a:t>
            </a:r>
          </a:p>
          <a:p>
            <a:pPr marL="523185" indent="-284096" defTabSz="911202">
              <a:buFont typeface="Arial" pitchFamily="34" charset="0"/>
              <a:buChar char="–"/>
            </a:pPr>
            <a:endParaRPr lang="en-US" sz="2000" dirty="0" smtClean="0">
              <a:solidFill>
                <a:prstClr val="black"/>
              </a:solidFill>
              <a:latin typeface="Franklin Gothic Book"/>
            </a:endParaRPr>
          </a:p>
          <a:p>
            <a:pPr marL="239089" defTabSz="911202"/>
            <a:endParaRPr lang="en-US" sz="2000" dirty="0" smtClean="0">
              <a:solidFill>
                <a:prstClr val="black"/>
              </a:solidFill>
              <a:latin typeface="Franklin Gothic Book"/>
            </a:endParaRPr>
          </a:p>
          <a:p>
            <a:pPr marL="239089" defTabSz="911202"/>
            <a:endParaRPr lang="en-US" sz="2000" dirty="0">
              <a:solidFill>
                <a:prstClr val="black"/>
              </a:solidFill>
              <a:latin typeface="Franklin Gothic Book"/>
            </a:endParaRPr>
          </a:p>
          <a:p>
            <a:endParaRPr lang="en-US" sz="2000" dirty="0"/>
          </a:p>
        </p:txBody>
      </p:sp>
    </p:spTree>
    <p:extLst>
      <p:ext uri="{BB962C8B-B14F-4D97-AF65-F5344CB8AC3E}">
        <p14:creationId xmlns:p14="http://schemas.microsoft.com/office/powerpoint/2010/main" val="2282210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20</a:t>
            </a:fld>
            <a:endParaRPr lang="en-US" dirty="0"/>
          </a:p>
        </p:txBody>
      </p:sp>
    </p:spTree>
    <p:extLst>
      <p:ext uri="{BB962C8B-B14F-4D97-AF65-F5344CB8AC3E}">
        <p14:creationId xmlns:p14="http://schemas.microsoft.com/office/powerpoint/2010/main" val="1242485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21</a:t>
            </a:fld>
            <a:endParaRPr lang="en-US" dirty="0"/>
          </a:p>
        </p:txBody>
      </p:sp>
    </p:spTree>
    <p:extLst>
      <p:ext uri="{BB962C8B-B14F-4D97-AF65-F5344CB8AC3E}">
        <p14:creationId xmlns:p14="http://schemas.microsoft.com/office/powerpoint/2010/main" val="1009988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22</a:t>
            </a:fld>
            <a:endParaRPr lang="en-US" dirty="0"/>
          </a:p>
        </p:txBody>
      </p:sp>
    </p:spTree>
    <p:extLst>
      <p:ext uri="{BB962C8B-B14F-4D97-AF65-F5344CB8AC3E}">
        <p14:creationId xmlns:p14="http://schemas.microsoft.com/office/powerpoint/2010/main" val="242414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0265" y="678586"/>
            <a:ext cx="6256545" cy="3394472"/>
          </a:xfrm>
        </p:spPr>
      </p:sp>
      <p:sp>
        <p:nvSpPr>
          <p:cNvPr id="3" name="Notes Placeholder 2"/>
          <p:cNvSpPr>
            <a:spLocks noGrp="1"/>
          </p:cNvSpPr>
          <p:nvPr>
            <p:ph type="body" idx="1"/>
          </p:nvPr>
        </p:nvSpPr>
        <p:spPr/>
        <p:txBody>
          <a:bodyPr/>
          <a:lstStyle/>
          <a:p>
            <a:r>
              <a:rPr lang="en-US" dirty="0" smtClean="0"/>
              <a:t>The same as previous</a:t>
            </a:r>
            <a:r>
              <a:rPr lang="en-US" baseline="0" dirty="0" smtClean="0"/>
              <a:t> without animation.</a:t>
            </a:r>
            <a:endParaRPr lang="en-US" dirty="0"/>
          </a:p>
        </p:txBody>
      </p:sp>
      <p:sp>
        <p:nvSpPr>
          <p:cNvPr id="4" name="Slide Number Placeholder 3"/>
          <p:cNvSpPr>
            <a:spLocks noGrp="1"/>
          </p:cNvSpPr>
          <p:nvPr>
            <p:ph type="sldNum" sz="quarter" idx="10"/>
          </p:nvPr>
        </p:nvSpPr>
        <p:spPr/>
        <p:txBody>
          <a:bodyPr/>
          <a:lstStyle/>
          <a:p>
            <a:fld id="{21E2B1A0-4CCE-456A-BBD7-211C37ADDFA4}"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885719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6372" y="677997"/>
            <a:ext cx="4645867" cy="339447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2B1A0-4CCE-456A-BBD7-211C37ADDFA4}" type="slidenum">
              <a:rPr lang="en-US" smtClean="0">
                <a:solidFill>
                  <a:prstClr val="black"/>
                </a:solidFill>
              </a:rPr>
              <a:pPr/>
              <a:t>24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Cerner Corporation.  All rights reserved.  This document contains Cerner confidential and/or proprietary information belonging to Cerner Corporation and/or its related affiliates which may not be reproduced or transmitted in any form or by any means wit</a:t>
            </a:r>
            <a:endParaRPr lang="en-US">
              <a:solidFill>
                <a:prstClr val="black"/>
              </a:solidFill>
            </a:endParaRPr>
          </a:p>
        </p:txBody>
      </p:sp>
    </p:spTree>
    <p:extLst>
      <p:ext uri="{BB962C8B-B14F-4D97-AF65-F5344CB8AC3E}">
        <p14:creationId xmlns:p14="http://schemas.microsoft.com/office/powerpoint/2010/main" val="3779206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25</a:t>
            </a:fld>
            <a:endParaRPr lang="en-US" dirty="0"/>
          </a:p>
        </p:txBody>
      </p:sp>
    </p:spTree>
    <p:extLst>
      <p:ext uri="{BB962C8B-B14F-4D97-AF65-F5344CB8AC3E}">
        <p14:creationId xmlns:p14="http://schemas.microsoft.com/office/powerpoint/2010/main" val="1071876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1276350" y="677863"/>
            <a:ext cx="4524375" cy="3394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xfrm>
            <a:off x="457200" y="4299452"/>
            <a:ext cx="6290441" cy="40740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dirty="0" smtClean="0">
                <a:latin typeface="Franklin Gothic Book" pitchFamily="34" charset="0"/>
              </a:rPr>
              <a:t>  </a:t>
            </a:r>
            <a:endParaRPr lang="en-US" sz="1800" dirty="0">
              <a:ea typeface="Calibri"/>
              <a:cs typeface="Times New Roman"/>
            </a:endParaRPr>
          </a:p>
          <a:p>
            <a:pPr marL="525692" indent="-285750">
              <a:lnSpc>
                <a:spcPct val="150000"/>
              </a:lnSpc>
              <a:spcBef>
                <a:spcPts val="0"/>
              </a:spcBef>
              <a:spcAft>
                <a:spcPts val="0"/>
              </a:spcAft>
              <a:buFont typeface="Courier New"/>
              <a:buChar char="o"/>
            </a:pPr>
            <a:r>
              <a:rPr lang="en-US" sz="2000" dirty="0" smtClean="0">
                <a:ea typeface="Calibri"/>
                <a:cs typeface="Times New Roman"/>
              </a:rPr>
              <a:t>Nice to be back at WU</a:t>
            </a:r>
          </a:p>
          <a:p>
            <a:pPr marL="525692" indent="-285750">
              <a:lnSpc>
                <a:spcPct val="150000"/>
              </a:lnSpc>
              <a:spcBef>
                <a:spcPts val="0"/>
              </a:spcBef>
              <a:spcAft>
                <a:spcPts val="0"/>
              </a:spcAft>
              <a:buFont typeface="Courier New"/>
              <a:buChar char="o"/>
            </a:pPr>
            <a:r>
              <a:rPr lang="en-US" sz="2000" dirty="0" smtClean="0">
                <a:ea typeface="Calibri"/>
                <a:cs typeface="Times New Roman"/>
              </a:rPr>
              <a:t>Audience </a:t>
            </a:r>
            <a:r>
              <a:rPr lang="en-US" sz="2000" dirty="0">
                <a:ea typeface="Calibri"/>
                <a:cs typeface="Times New Roman"/>
              </a:rPr>
              <a:t>poll</a:t>
            </a:r>
          </a:p>
          <a:p>
            <a:pPr marL="525692" indent="-285750">
              <a:lnSpc>
                <a:spcPct val="150000"/>
              </a:lnSpc>
              <a:spcBef>
                <a:spcPts val="0"/>
              </a:spcBef>
              <a:spcAft>
                <a:spcPts val="0"/>
              </a:spcAft>
              <a:buFont typeface="Courier New"/>
              <a:buChar char="o"/>
            </a:pPr>
            <a:r>
              <a:rPr lang="en-US" sz="2000" dirty="0">
                <a:ea typeface="Calibri"/>
                <a:cs typeface="Times New Roman"/>
              </a:rPr>
              <a:t>Recognize </a:t>
            </a:r>
            <a:r>
              <a:rPr lang="en-US" sz="2000" dirty="0" smtClean="0">
                <a:ea typeface="Calibri"/>
                <a:cs typeface="Times New Roman"/>
              </a:rPr>
              <a:t>Paul </a:t>
            </a:r>
            <a:r>
              <a:rPr lang="en-US" sz="2000" dirty="0">
                <a:ea typeface="Calibri"/>
                <a:cs typeface="Times New Roman"/>
              </a:rPr>
              <a:t>Gamble</a:t>
            </a:r>
          </a:p>
          <a:p>
            <a:pPr marL="525692" indent="-285750">
              <a:lnSpc>
                <a:spcPct val="150000"/>
              </a:lnSpc>
              <a:spcBef>
                <a:spcPts val="0"/>
              </a:spcBef>
              <a:spcAft>
                <a:spcPts val="0"/>
              </a:spcAft>
              <a:buFont typeface="Courier New"/>
              <a:buChar char="o"/>
            </a:pPr>
            <a:r>
              <a:rPr lang="en-US" sz="2000" dirty="0">
                <a:ea typeface="Calibri"/>
                <a:cs typeface="Times New Roman"/>
              </a:rPr>
              <a:t>Impressed by medical campus growth and especially glad to hear about  the progress of the Institute for Public Health</a:t>
            </a:r>
          </a:p>
          <a:p>
            <a:pPr marL="525692" indent="-285750">
              <a:lnSpc>
                <a:spcPct val="150000"/>
              </a:lnSpc>
              <a:spcBef>
                <a:spcPts val="0"/>
              </a:spcBef>
              <a:spcAft>
                <a:spcPts val="1000"/>
              </a:spcAft>
              <a:buFont typeface="Courier New"/>
              <a:buChar char="o"/>
            </a:pPr>
            <a:r>
              <a:rPr lang="en-US" sz="2000" dirty="0">
                <a:ea typeface="Calibri"/>
                <a:cs typeface="Times New Roman"/>
              </a:rPr>
              <a:t>How I ended up as a preventive medicine and health IT guy</a:t>
            </a:r>
          </a:p>
          <a:p>
            <a:endParaRPr lang="en-US" sz="1800" dirty="0" smtClean="0">
              <a:latin typeface="Franklin Gothic Book" pitchFamily="34" charset="0"/>
            </a:endParaRPr>
          </a:p>
          <a:p>
            <a:endParaRPr lang="en-US" sz="1800" dirty="0">
              <a:latin typeface="Franklin Gothic Book" pitchFamily="34" charset="0"/>
            </a:endParaRPr>
          </a:p>
          <a:p>
            <a:endParaRPr lang="en-US" sz="1100" dirty="0">
              <a:latin typeface="Franklin Gothic Book" pitchFamily="34" charset="0"/>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357014" indent="-137313" eaLnBrk="0" hangingPunct="0">
              <a:defRPr>
                <a:solidFill>
                  <a:schemeClr val="tx1"/>
                </a:solidFill>
                <a:latin typeface="Calibri" pitchFamily="34" charset="0"/>
                <a:ea typeface="MS PGothic" pitchFamily="34" charset="-128"/>
              </a:defRPr>
            </a:lvl2pPr>
            <a:lvl3pPr marL="549254" indent="-109851" eaLnBrk="0" hangingPunct="0">
              <a:defRPr>
                <a:solidFill>
                  <a:schemeClr val="tx1"/>
                </a:solidFill>
                <a:latin typeface="Calibri" pitchFamily="34" charset="0"/>
                <a:ea typeface="MS PGothic" pitchFamily="34" charset="-128"/>
              </a:defRPr>
            </a:lvl3pPr>
            <a:lvl4pPr marL="768954" indent="-109851" eaLnBrk="0" hangingPunct="0">
              <a:defRPr>
                <a:solidFill>
                  <a:schemeClr val="tx1"/>
                </a:solidFill>
                <a:latin typeface="Calibri" pitchFamily="34" charset="0"/>
                <a:ea typeface="MS PGothic" pitchFamily="34" charset="-128"/>
              </a:defRPr>
            </a:lvl4pPr>
            <a:lvl5pPr marL="988656" indent="-109851" eaLnBrk="0" hangingPunct="0">
              <a:defRPr>
                <a:solidFill>
                  <a:schemeClr val="tx1"/>
                </a:solidFill>
                <a:latin typeface="Calibri" pitchFamily="34" charset="0"/>
                <a:ea typeface="MS PGothic" pitchFamily="34" charset="-128"/>
              </a:defRPr>
            </a:lvl5pPr>
            <a:lvl6pPr marL="1208357" indent="-109851" defTabSz="218939" eaLnBrk="0" fontAlgn="base" hangingPunct="0">
              <a:spcBef>
                <a:spcPct val="0"/>
              </a:spcBef>
              <a:spcAft>
                <a:spcPct val="0"/>
              </a:spcAft>
              <a:defRPr>
                <a:solidFill>
                  <a:schemeClr val="tx1"/>
                </a:solidFill>
                <a:latin typeface="Calibri" pitchFamily="34" charset="0"/>
                <a:ea typeface="MS PGothic" pitchFamily="34" charset="-128"/>
              </a:defRPr>
            </a:lvl6pPr>
            <a:lvl7pPr marL="1428059" indent="-109851" defTabSz="218939" eaLnBrk="0" fontAlgn="base" hangingPunct="0">
              <a:spcBef>
                <a:spcPct val="0"/>
              </a:spcBef>
              <a:spcAft>
                <a:spcPct val="0"/>
              </a:spcAft>
              <a:defRPr>
                <a:solidFill>
                  <a:schemeClr val="tx1"/>
                </a:solidFill>
                <a:latin typeface="Calibri" pitchFamily="34" charset="0"/>
                <a:ea typeface="MS PGothic" pitchFamily="34" charset="-128"/>
              </a:defRPr>
            </a:lvl7pPr>
            <a:lvl8pPr marL="1647759" indent="-109851" defTabSz="218939" eaLnBrk="0" fontAlgn="base" hangingPunct="0">
              <a:spcBef>
                <a:spcPct val="0"/>
              </a:spcBef>
              <a:spcAft>
                <a:spcPct val="0"/>
              </a:spcAft>
              <a:defRPr>
                <a:solidFill>
                  <a:schemeClr val="tx1"/>
                </a:solidFill>
                <a:latin typeface="Calibri" pitchFamily="34" charset="0"/>
                <a:ea typeface="MS PGothic" pitchFamily="34" charset="-128"/>
              </a:defRPr>
            </a:lvl8pPr>
            <a:lvl9pPr marL="1867462" indent="-109851" defTabSz="218939"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514B1072-2364-40EF-8A6E-9B8C49A0181F}" type="slidenum">
              <a:rPr lang="en-US"/>
              <a:pPr eaLnBrk="1" hangingPunct="1"/>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smtClean="0"/>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4</a:t>
            </a:fld>
            <a:endParaRPr lang="en-US" dirty="0"/>
          </a:p>
        </p:txBody>
      </p:sp>
    </p:spTree>
    <p:extLst>
      <p:ext uri="{BB962C8B-B14F-4D97-AF65-F5344CB8AC3E}">
        <p14:creationId xmlns:p14="http://schemas.microsoft.com/office/powerpoint/2010/main" val="425840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xfrm>
            <a:off x="1276350" y="681038"/>
            <a:ext cx="4524375" cy="3394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pPr>
            <a:r>
              <a:rPr lang="en-US" sz="1600" dirty="0" smtClean="0">
                <a:latin typeface="Franklin Gothic Book" pitchFamily="34" charset="0"/>
              </a:rPr>
              <a:t>Cerner is pleased to be a co-sponsor of this event.</a:t>
            </a:r>
          </a:p>
          <a:p>
            <a:pPr marL="285750" indent="-285750">
              <a:buFont typeface="Arial" panose="020B0604020202020204" pitchFamily="34" charset="0"/>
              <a:buChar char="•"/>
            </a:pPr>
            <a:r>
              <a:rPr lang="en-US" sz="1600" dirty="0" smtClean="0">
                <a:latin typeface="Franklin Gothic Book" pitchFamily="34" charset="0"/>
              </a:rPr>
              <a:t>Recognize </a:t>
            </a:r>
            <a:r>
              <a:rPr lang="en-US" sz="1600" b="1" dirty="0" smtClean="0">
                <a:latin typeface="Franklin Gothic Book" pitchFamily="34" charset="0"/>
              </a:rPr>
              <a:t>Jennifer Cary </a:t>
            </a:r>
            <a:r>
              <a:rPr lang="en-US" sz="1600" dirty="0" smtClean="0">
                <a:latin typeface="Franklin Gothic Book" pitchFamily="34" charset="0"/>
              </a:rPr>
              <a:t>from HR at table. She’ll be answering your questions about Cerner jobs, rotations, externships, etc.</a:t>
            </a:r>
          </a:p>
          <a:p>
            <a:pPr marL="285750" indent="-285750">
              <a:buFont typeface="Arial" panose="020B0604020202020204" pitchFamily="34" charset="0"/>
              <a:buChar char="•"/>
            </a:pPr>
            <a:r>
              <a:rPr lang="en-US" sz="1600" dirty="0" smtClean="0">
                <a:latin typeface="Franklin Gothic Book" pitchFamily="34" charset="0"/>
              </a:rPr>
              <a:t>I’m enjoying being one of more than 1,900 health professionals who work in many parts of the company, from development to sales to implementation and consulting.</a:t>
            </a:r>
          </a:p>
          <a:p>
            <a:pPr marL="285750" indent="-285750">
              <a:buFont typeface="Arial" panose="020B0604020202020204" pitchFamily="34" charset="0"/>
              <a:buChar char="•"/>
            </a:pPr>
            <a:r>
              <a:rPr lang="en-US" sz="1600" dirty="0" smtClean="0">
                <a:latin typeface="Franklin Gothic Book" pitchFamily="34" charset="0"/>
              </a:rPr>
              <a:t>There are thousands of health IT companies ranging from startups to large ones like Cerner. Plenty of opportunities for you to find a place to pursue your ideas.</a:t>
            </a:r>
            <a:endParaRPr lang="en-US" sz="1600" dirty="0">
              <a:latin typeface="Franklin Gothic Book"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677863"/>
            <a:ext cx="4524375" cy="3394075"/>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smtClean="0">
                <a:ea typeface="+mn-ea"/>
                <a:cs typeface="+mn-cs"/>
              </a:rPr>
              <a:t>Here are Cerner’s priorities for innovation and investment</a:t>
            </a:r>
          </a:p>
          <a:p>
            <a:pPr marL="285750" indent="-285750">
              <a:buFont typeface="Arial" panose="020B0604020202020204" pitchFamily="34" charset="0"/>
              <a:buChar char="•"/>
            </a:pPr>
            <a:r>
              <a:rPr lang="en-US" sz="1800" dirty="0" smtClean="0">
                <a:ea typeface="+mn-ea"/>
                <a:cs typeface="+mn-cs"/>
              </a:rPr>
              <a:t>We are interested in automating the entire continuum of care through both our own solutions and with partners.</a:t>
            </a:r>
          </a:p>
          <a:p>
            <a:pPr marL="285750" indent="-285750">
              <a:buFont typeface="Arial" panose="020B0604020202020204" pitchFamily="34" charset="0"/>
              <a:buChar char="•"/>
            </a:pPr>
            <a:r>
              <a:rPr lang="en-US" sz="1800" dirty="0" smtClean="0">
                <a:ea typeface="+mn-ea"/>
                <a:cs typeface="+mn-cs"/>
              </a:rPr>
              <a:t>Some of our growth has been through acquisitions, such as the one currently in progress with Siemens HIT unit</a:t>
            </a:r>
          </a:p>
          <a:p>
            <a:pPr marL="285750" indent="-285750">
              <a:buFont typeface="Arial" panose="020B0604020202020204" pitchFamily="34" charset="0"/>
              <a:buChar char="•"/>
            </a:pPr>
            <a:r>
              <a:rPr lang="en-US" sz="1800" dirty="0" smtClean="0">
                <a:ea typeface="+mn-ea"/>
                <a:cs typeface="+mn-cs"/>
              </a:rPr>
              <a:t>The inventions you create may someday be connected in some way to a Cerner solution.</a:t>
            </a:r>
          </a:p>
          <a:p>
            <a:endParaRPr lang="en-US" sz="1800" dirty="0">
              <a:ea typeface="+mn-ea"/>
              <a:cs typeface="+mn-cs"/>
            </a:endParaRPr>
          </a:p>
          <a:p>
            <a:endParaRPr lang="en-US" sz="1800" dirty="0">
              <a:ea typeface="+mn-ea"/>
              <a:cs typeface="+mn-cs"/>
            </a:endParaRPr>
          </a:p>
          <a:p>
            <a:endParaRPr lang="en-US" sz="1100" dirty="0">
              <a:ea typeface="+mn-ea"/>
              <a:cs typeface="+mn-cs"/>
            </a:endParaRPr>
          </a:p>
          <a:p>
            <a:endParaRPr lang="en-US" sz="1100" dirty="0">
              <a:ea typeface="+mn-ea"/>
              <a:cs typeface="+mn-cs"/>
            </a:endParaRPr>
          </a:p>
          <a:p>
            <a:endParaRPr lang="en-US" sz="1100" dirty="0">
              <a:ea typeface="+mn-ea"/>
              <a:cs typeface="+mn-cs"/>
            </a:endParaRPr>
          </a:p>
          <a:p>
            <a:endParaRPr lang="en-US" sz="1100" dirty="0">
              <a:ea typeface="+mn-ea"/>
              <a:cs typeface="+mn-cs"/>
            </a:endParaRPr>
          </a:p>
          <a:p>
            <a:endParaRPr lang="en-US" sz="1100" dirty="0">
              <a:ea typeface="+mn-ea"/>
              <a:cs typeface="+mn-cs"/>
            </a:endParaRPr>
          </a:p>
          <a:p>
            <a:endParaRPr lang="en-US" sz="1100" dirty="0">
              <a:ea typeface="+mn-ea"/>
              <a:cs typeface="+mn-cs"/>
            </a:endParaRPr>
          </a:p>
          <a:p>
            <a:endParaRPr lang="en-US" sz="1100" dirty="0">
              <a:ea typeface="+mn-ea"/>
              <a:cs typeface="+mn-cs"/>
            </a:endParaRPr>
          </a:p>
          <a:p>
            <a:r>
              <a:rPr lang="en-US" sz="1100" dirty="0">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748B59A-E3A9-4BD5-B1B8-6B4CB876435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947665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677863"/>
            <a:ext cx="4524375" cy="3394075"/>
          </a:xfrm>
        </p:spPr>
      </p:sp>
      <p:sp>
        <p:nvSpPr>
          <p:cNvPr id="3" name="Notes Placeholder 2"/>
          <p:cNvSpPr>
            <a:spLocks noGrp="1"/>
          </p:cNvSpPr>
          <p:nvPr>
            <p:ph type="body" idx="1"/>
          </p:nvPr>
        </p:nvSpPr>
        <p:spPr/>
        <p:txBody>
          <a:bodyPr/>
          <a:lstStyle/>
          <a:p>
            <a:pPr marL="342900" indent="-342900" defTabSz="207157">
              <a:buFont typeface="Arial" panose="020B0604020202020204" pitchFamily="34" charset="0"/>
              <a:buChar char="•"/>
              <a:defRPr/>
            </a:pPr>
            <a:r>
              <a:rPr lang="en-US" sz="2000" dirty="0" smtClean="0">
                <a:latin typeface="Franklin Gothic Book" pitchFamily="34" charset="0"/>
              </a:rPr>
              <a:t>We believe the individual patient, customer, or member should be at the center of everything we do, including the EHR.</a:t>
            </a:r>
          </a:p>
          <a:p>
            <a:pPr marL="342900" indent="-342900" defTabSz="207157">
              <a:buFont typeface="Arial" panose="020B0604020202020204" pitchFamily="34" charset="0"/>
              <a:buChar char="•"/>
              <a:defRPr/>
            </a:pPr>
            <a:r>
              <a:rPr lang="en-US" sz="2000" dirty="0" smtClean="0">
                <a:latin typeface="Franklin Gothic Book" pitchFamily="34" charset="0"/>
              </a:rPr>
              <a:t>I hope you will keep that in mind with your innovations.</a:t>
            </a:r>
          </a:p>
          <a:p>
            <a:pPr marL="342900" indent="-342900" defTabSz="207157">
              <a:buFont typeface="Arial" panose="020B0604020202020204" pitchFamily="34" charset="0"/>
              <a:buChar char="•"/>
              <a:defRPr/>
            </a:pPr>
            <a:r>
              <a:rPr lang="en-US" sz="2000" dirty="0" smtClean="0">
                <a:latin typeface="Franklin Gothic Book" pitchFamily="34" charset="0"/>
              </a:rPr>
              <a:t>HIT presents innovation opportunities across the continuum of care, including devices, mobility, and yet to be invented solutions.</a:t>
            </a:r>
            <a:endParaRPr lang="en-US" sz="2000" dirty="0">
              <a:latin typeface="Franklin Gothic Book" pitchFamily="34" charset="0"/>
            </a:endParaRPr>
          </a:p>
          <a:p>
            <a:endParaRPr lang="en-US" sz="1100" dirty="0">
              <a:latin typeface="Franklin Gothic Book" pitchFamily="34" charset="0"/>
            </a:endParaRPr>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7</a:t>
            </a:fld>
            <a:endParaRPr lang="en-US" dirty="0"/>
          </a:p>
        </p:txBody>
      </p:sp>
    </p:spTree>
    <p:extLst>
      <p:ext uri="{BB962C8B-B14F-4D97-AF65-F5344CB8AC3E}">
        <p14:creationId xmlns:p14="http://schemas.microsoft.com/office/powerpoint/2010/main" val="348315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6350" y="677863"/>
            <a:ext cx="4524375" cy="3394075"/>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smtClean="0">
                <a:latin typeface="Franklin Gothic Book" pitchFamily="34" charset="0"/>
              </a:rPr>
              <a:t>Devices such as tablet computers and smartphones are rapidly being adapted for clinician and patient use. </a:t>
            </a:r>
          </a:p>
          <a:p>
            <a:pPr marL="342900" indent="-342900">
              <a:buFont typeface="Arial" panose="020B0604020202020204" pitchFamily="34" charset="0"/>
              <a:buChar char="•"/>
            </a:pPr>
            <a:r>
              <a:rPr lang="en-US" sz="2000" dirty="0" smtClean="0">
                <a:latin typeface="Franklin Gothic Book" pitchFamily="34" charset="0"/>
              </a:rPr>
              <a:t>Many innovation ideas are being implemented, often coming from EHR users.</a:t>
            </a:r>
          </a:p>
          <a:p>
            <a:pPr marL="342900" indent="-342900">
              <a:buFont typeface="Arial" panose="020B0604020202020204" pitchFamily="34" charset="0"/>
              <a:buChar char="•"/>
            </a:pPr>
            <a:r>
              <a:rPr lang="en-US" sz="2000" dirty="0" smtClean="0">
                <a:latin typeface="Franklin Gothic Book" pitchFamily="34" charset="0"/>
              </a:rPr>
              <a:t>You can be the source of the next great idea!</a:t>
            </a:r>
            <a:endParaRPr lang="en-US" sz="2000" dirty="0" smtClean="0">
              <a:latin typeface="Franklin Gothic Book" pitchFamily="34" charset="0"/>
            </a:endParaRPr>
          </a:p>
          <a:p>
            <a:pPr marL="342900" indent="-342900">
              <a:buFont typeface="Arial" panose="020B0604020202020204" pitchFamily="34" charset="0"/>
              <a:buChar char="•"/>
            </a:pPr>
            <a:endParaRPr lang="en-US" sz="2000" dirty="0" smtClean="0">
              <a:latin typeface="Franklin Gothic Book"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8</a:t>
            </a:fld>
            <a:endParaRPr lang="en-US" dirty="0"/>
          </a:p>
        </p:txBody>
      </p:sp>
    </p:spTree>
    <p:extLst>
      <p:ext uri="{BB962C8B-B14F-4D97-AF65-F5344CB8AC3E}">
        <p14:creationId xmlns:p14="http://schemas.microsoft.com/office/powerpoint/2010/main" val="320054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223A88-AD72-411A-A3FA-A46CC58A817D}" type="slidenum">
              <a:rPr lang="en-US" smtClean="0"/>
              <a:pPr>
                <a:defRPr/>
              </a:pPr>
              <a:t>9</a:t>
            </a:fld>
            <a:endParaRPr lang="en-US" dirty="0"/>
          </a:p>
        </p:txBody>
      </p:sp>
    </p:spTree>
    <p:extLst>
      <p:ext uri="{BB962C8B-B14F-4D97-AF65-F5344CB8AC3E}">
        <p14:creationId xmlns:p14="http://schemas.microsoft.com/office/powerpoint/2010/main" val="63513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6.xml"/><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slide" Target="../slides/slide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slide" Target="../slides/slide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slide" Target="../slides/slide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0.emf"/><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slide" Target="../slides/slide4.xml"/><Relationship Id="rId11" Type="http://schemas.openxmlformats.org/officeDocument/2006/relationships/slide" Target="../slides/slide6.xml"/><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slide" Target="../slides/slide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6.xml"/><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7.xml"/><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6.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7.xml"/><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6555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vert="horz" lIns="43602" tIns="21801" rIns="43602" bIns="21801"/>
          <a:lstStyle/>
          <a:p>
            <a:r>
              <a:rPr lang="en-US" smtClean="0"/>
              <a:t>Click to edit Master title style</a:t>
            </a:r>
            <a:endParaRPr lang="en-US"/>
          </a:p>
        </p:txBody>
      </p:sp>
      <p:sp>
        <p:nvSpPr>
          <p:cNvPr id="3" name="Rectangle 2"/>
          <p:cNvSpPr/>
          <p:nvPr userDrawn="1"/>
        </p:nvSpPr>
        <p:spPr bwMode="auto">
          <a:xfrm>
            <a:off x="1" y="1"/>
            <a:ext cx="885237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91428" tIns="45713" rIns="91428" bIns="45713" numCol="1" rtlCol="0" anchor="ctr" anchorCtr="0" compatLnSpc="1">
            <a:prstTxWarp prst="textNoShape">
              <a:avLst/>
            </a:prstTxWarp>
          </a:bodyPr>
          <a:lstStyle/>
          <a:p>
            <a:pPr marL="366661" indent="-366661" algn="ctr" defTabSz="976173">
              <a:spcBef>
                <a:spcPct val="20000"/>
              </a:spcBef>
              <a:buSzPct val="140000"/>
            </a:pPr>
            <a:endParaRPr lang="en-US" sz="3600" b="1" dirty="0">
              <a:solidFill>
                <a:srgbClr val="0D94D2"/>
              </a:solidFill>
              <a:latin typeface="Arial" charset="0"/>
              <a:ea typeface="ＭＳ Ｐゴシック" charset="-128"/>
            </a:endParaRPr>
          </a:p>
        </p:txBody>
      </p:sp>
    </p:spTree>
    <p:extLst>
      <p:ext uri="{BB962C8B-B14F-4D97-AF65-F5344CB8AC3E}">
        <p14:creationId xmlns:p14="http://schemas.microsoft.com/office/powerpoint/2010/main" val="408668044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 one image">
    <p:spTree>
      <p:nvGrpSpPr>
        <p:cNvPr id="1" name=""/>
        <p:cNvGrpSpPr/>
        <p:nvPr/>
      </p:nvGrpSpPr>
      <p:grpSpPr>
        <a:xfrm>
          <a:off x="0" y="0"/>
          <a:ext cx="0" cy="0"/>
          <a:chOff x="0" y="0"/>
          <a:chExt cx="0" cy="0"/>
        </a:xfrm>
      </p:grpSpPr>
      <p:grpSp>
        <p:nvGrpSpPr>
          <p:cNvPr id="2" name="Group 1"/>
          <p:cNvGrpSpPr/>
          <p:nvPr userDrawn="1"/>
        </p:nvGrpSpPr>
        <p:grpSpPr>
          <a:xfrm>
            <a:off x="-9362" y="1426872"/>
            <a:ext cx="9153362" cy="3070517"/>
            <a:chOff x="-12482" y="1426872"/>
            <a:chExt cx="12204482" cy="3070517"/>
          </a:xfrm>
        </p:grpSpPr>
        <p:pic>
          <p:nvPicPr>
            <p:cNvPr id="14" name="Picture 13" descr="FAN9016905.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89711" y="1466071"/>
              <a:ext cx="4102289" cy="2734859"/>
            </a:xfrm>
            <a:prstGeom prst="rect">
              <a:avLst/>
            </a:prstGeom>
          </p:spPr>
        </p:pic>
        <p:sp>
          <p:nvSpPr>
            <p:cNvPr id="19" name="Parallelogram 22"/>
            <p:cNvSpPr/>
            <p:nvPr userDrawn="1"/>
          </p:nvSpPr>
          <p:spPr bwMode="auto">
            <a:xfrm>
              <a:off x="3039403" y="1426872"/>
              <a:ext cx="6234000" cy="2853743"/>
            </a:xfrm>
            <a:custGeom>
              <a:avLst/>
              <a:gdLst>
                <a:gd name="connsiteX0" fmla="*/ 0 w 7305563"/>
                <a:gd name="connsiteY0" fmla="*/ 2853743 h 2853743"/>
                <a:gd name="connsiteX1" fmla="*/ 934344 w 7305563"/>
                <a:gd name="connsiteY1" fmla="*/ 0 h 2853743"/>
                <a:gd name="connsiteX2" fmla="*/ 7305563 w 7305563"/>
                <a:gd name="connsiteY2" fmla="*/ 0 h 2853743"/>
                <a:gd name="connsiteX3" fmla="*/ 6371219 w 7305563"/>
                <a:gd name="connsiteY3" fmla="*/ 2853743 h 2853743"/>
                <a:gd name="connsiteX4" fmla="*/ 0 w 7305563"/>
                <a:gd name="connsiteY4" fmla="*/ 2853743 h 2853743"/>
                <a:gd name="connsiteX0" fmla="*/ 137219 w 6371219"/>
                <a:gd name="connsiteY0" fmla="*/ 2853743 h 2853743"/>
                <a:gd name="connsiteX1" fmla="*/ 0 w 6371219"/>
                <a:gd name="connsiteY1" fmla="*/ 0 h 2853743"/>
                <a:gd name="connsiteX2" fmla="*/ 6371219 w 6371219"/>
                <a:gd name="connsiteY2" fmla="*/ 0 h 2853743"/>
                <a:gd name="connsiteX3" fmla="*/ 5436875 w 6371219"/>
                <a:gd name="connsiteY3" fmla="*/ 2853743 h 2853743"/>
                <a:gd name="connsiteX4" fmla="*/ 137219 w 6371219"/>
                <a:gd name="connsiteY4" fmla="*/ 2853743 h 2853743"/>
                <a:gd name="connsiteX0" fmla="*/ 0 w 6234000"/>
                <a:gd name="connsiteY0" fmla="*/ 2853743 h 2853743"/>
                <a:gd name="connsiteX1" fmla="*/ 3275 w 6234000"/>
                <a:gd name="connsiteY1" fmla="*/ 0 h 2853743"/>
                <a:gd name="connsiteX2" fmla="*/ 6234000 w 6234000"/>
                <a:gd name="connsiteY2" fmla="*/ 0 h 2853743"/>
                <a:gd name="connsiteX3" fmla="*/ 5299656 w 6234000"/>
                <a:gd name="connsiteY3" fmla="*/ 2853743 h 2853743"/>
                <a:gd name="connsiteX4" fmla="*/ 0 w 6234000"/>
                <a:gd name="connsiteY4" fmla="*/ 2853743 h 285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4000" h="2853743">
                  <a:moveTo>
                    <a:pt x="0" y="2853743"/>
                  </a:moveTo>
                  <a:cubicBezTo>
                    <a:pt x="1092" y="1902495"/>
                    <a:pt x="2183" y="951248"/>
                    <a:pt x="3275" y="0"/>
                  </a:cubicBezTo>
                  <a:lnTo>
                    <a:pt x="6234000" y="0"/>
                  </a:lnTo>
                  <a:lnTo>
                    <a:pt x="5299656" y="2853743"/>
                  </a:lnTo>
                  <a:lnTo>
                    <a:pt x="0" y="2853743"/>
                  </a:ln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4C5257"/>
                </a:solidFill>
                <a:latin typeface="Arial" pitchFamily="34" charset="0"/>
                <a:ea typeface="ＭＳ Ｐゴシック" pitchFamily="34" charset="-128"/>
              </a:endParaRPr>
            </a:p>
          </p:txBody>
        </p:sp>
        <p:sp>
          <p:nvSpPr>
            <p:cNvPr id="20" name="Parallelogram 21"/>
            <p:cNvSpPr/>
            <p:nvPr userDrawn="1"/>
          </p:nvSpPr>
          <p:spPr bwMode="auto">
            <a:xfrm>
              <a:off x="-12482" y="1469926"/>
              <a:ext cx="9105682" cy="2724249"/>
            </a:xfrm>
            <a:custGeom>
              <a:avLst/>
              <a:gdLst>
                <a:gd name="connsiteX0" fmla="*/ 0 w 6974060"/>
                <a:gd name="connsiteY0" fmla="*/ 2724249 h 2724249"/>
                <a:gd name="connsiteX1" fmla="*/ 891946 w 6974060"/>
                <a:gd name="connsiteY1" fmla="*/ 0 h 2724249"/>
                <a:gd name="connsiteX2" fmla="*/ 6974060 w 6974060"/>
                <a:gd name="connsiteY2" fmla="*/ 0 h 2724249"/>
                <a:gd name="connsiteX3" fmla="*/ 6082114 w 6974060"/>
                <a:gd name="connsiteY3" fmla="*/ 2724249 h 2724249"/>
                <a:gd name="connsiteX4" fmla="*/ 0 w 6974060"/>
                <a:gd name="connsiteY4" fmla="*/ 2724249 h 2724249"/>
                <a:gd name="connsiteX0" fmla="*/ 0 w 6974060"/>
                <a:gd name="connsiteY0" fmla="*/ 2724249 h 2724249"/>
                <a:gd name="connsiteX1" fmla="*/ 922902 w 6974060"/>
                <a:gd name="connsiteY1" fmla="*/ 0 h 2724249"/>
                <a:gd name="connsiteX2" fmla="*/ 6974060 w 6974060"/>
                <a:gd name="connsiteY2" fmla="*/ 0 h 2724249"/>
                <a:gd name="connsiteX3" fmla="*/ 6082114 w 6974060"/>
                <a:gd name="connsiteY3" fmla="*/ 2724249 h 2724249"/>
                <a:gd name="connsiteX4" fmla="*/ 0 w 6974060"/>
                <a:gd name="connsiteY4" fmla="*/ 2724249 h 2724249"/>
                <a:gd name="connsiteX0" fmla="*/ 0 w 6052516"/>
                <a:gd name="connsiteY0" fmla="*/ 2724249 h 2724249"/>
                <a:gd name="connsiteX1" fmla="*/ 1358 w 6052516"/>
                <a:gd name="connsiteY1" fmla="*/ 0 h 2724249"/>
                <a:gd name="connsiteX2" fmla="*/ 6052516 w 6052516"/>
                <a:gd name="connsiteY2" fmla="*/ 0 h 2724249"/>
                <a:gd name="connsiteX3" fmla="*/ 5160570 w 6052516"/>
                <a:gd name="connsiteY3" fmla="*/ 2724249 h 2724249"/>
                <a:gd name="connsiteX4" fmla="*/ 0 w 6052516"/>
                <a:gd name="connsiteY4" fmla="*/ 2724249 h 2724249"/>
                <a:gd name="connsiteX0" fmla="*/ 3051808 w 9104324"/>
                <a:gd name="connsiteY0" fmla="*/ 2724249 h 2724249"/>
                <a:gd name="connsiteX1" fmla="*/ 0 w 9104324"/>
                <a:gd name="connsiteY1" fmla="*/ 0 h 2724249"/>
                <a:gd name="connsiteX2" fmla="*/ 9104324 w 9104324"/>
                <a:gd name="connsiteY2" fmla="*/ 0 h 2724249"/>
                <a:gd name="connsiteX3" fmla="*/ 8212378 w 9104324"/>
                <a:gd name="connsiteY3" fmla="*/ 2724249 h 2724249"/>
                <a:gd name="connsiteX4" fmla="*/ 3051808 w 9104324"/>
                <a:gd name="connsiteY4" fmla="*/ 2724249 h 2724249"/>
                <a:gd name="connsiteX0" fmla="*/ 0 w 9105682"/>
                <a:gd name="connsiteY0" fmla="*/ 2724249 h 2724249"/>
                <a:gd name="connsiteX1" fmla="*/ 1358 w 9105682"/>
                <a:gd name="connsiteY1" fmla="*/ 0 h 2724249"/>
                <a:gd name="connsiteX2" fmla="*/ 9105682 w 9105682"/>
                <a:gd name="connsiteY2" fmla="*/ 0 h 2724249"/>
                <a:gd name="connsiteX3" fmla="*/ 8213736 w 9105682"/>
                <a:gd name="connsiteY3" fmla="*/ 2724249 h 2724249"/>
                <a:gd name="connsiteX4" fmla="*/ 0 w 9105682"/>
                <a:gd name="connsiteY4" fmla="*/ 2724249 h 272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5682" h="2724249">
                  <a:moveTo>
                    <a:pt x="0" y="2724249"/>
                  </a:moveTo>
                  <a:cubicBezTo>
                    <a:pt x="453" y="1816166"/>
                    <a:pt x="905" y="908083"/>
                    <a:pt x="1358" y="0"/>
                  </a:cubicBezTo>
                  <a:lnTo>
                    <a:pt x="9105682" y="0"/>
                  </a:lnTo>
                  <a:lnTo>
                    <a:pt x="8213736" y="2724249"/>
                  </a:lnTo>
                  <a:lnTo>
                    <a:pt x="0" y="2724249"/>
                  </a:lnTo>
                  <a:close/>
                </a:path>
              </a:pathLst>
            </a:custGeom>
            <a:solidFill>
              <a:srgbClr val="0D94D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4C5257"/>
                </a:solidFill>
                <a:latin typeface="Arial" charset="0"/>
                <a:ea typeface="ＭＳ Ｐゴシック" pitchFamily="34" charset="-128"/>
              </a:endParaRPr>
            </a:p>
          </p:txBody>
        </p:sp>
        <p:sp>
          <p:nvSpPr>
            <p:cNvPr id="21" name="Parallelogram 24"/>
            <p:cNvSpPr/>
            <p:nvPr userDrawn="1"/>
          </p:nvSpPr>
          <p:spPr bwMode="auto">
            <a:xfrm>
              <a:off x="-6941" y="3808793"/>
              <a:ext cx="7624560" cy="688596"/>
            </a:xfrm>
            <a:custGeom>
              <a:avLst/>
              <a:gdLst>
                <a:gd name="connsiteX0" fmla="*/ 0 w 4800600"/>
                <a:gd name="connsiteY0" fmla="*/ 688596 h 688596"/>
                <a:gd name="connsiteX1" fmla="*/ 225453 w 4800600"/>
                <a:gd name="connsiteY1" fmla="*/ 0 h 688596"/>
                <a:gd name="connsiteX2" fmla="*/ 4800600 w 4800600"/>
                <a:gd name="connsiteY2" fmla="*/ 0 h 688596"/>
                <a:gd name="connsiteX3" fmla="*/ 4575147 w 4800600"/>
                <a:gd name="connsiteY3" fmla="*/ 688596 h 688596"/>
                <a:gd name="connsiteX4" fmla="*/ 0 w 4800600"/>
                <a:gd name="connsiteY4" fmla="*/ 688596 h 688596"/>
                <a:gd name="connsiteX0" fmla="*/ 0 w 4583906"/>
                <a:gd name="connsiteY0" fmla="*/ 688596 h 688596"/>
                <a:gd name="connsiteX1" fmla="*/ 8759 w 4583906"/>
                <a:gd name="connsiteY1" fmla="*/ 0 h 688596"/>
                <a:gd name="connsiteX2" fmla="*/ 4583906 w 4583906"/>
                <a:gd name="connsiteY2" fmla="*/ 0 h 688596"/>
                <a:gd name="connsiteX3" fmla="*/ 4358453 w 4583906"/>
                <a:gd name="connsiteY3" fmla="*/ 688596 h 688596"/>
                <a:gd name="connsiteX4" fmla="*/ 0 w 4583906"/>
                <a:gd name="connsiteY4" fmla="*/ 688596 h 688596"/>
                <a:gd name="connsiteX0" fmla="*/ 0 w 4579143"/>
                <a:gd name="connsiteY0" fmla="*/ 688596 h 688596"/>
                <a:gd name="connsiteX1" fmla="*/ 3996 w 4579143"/>
                <a:gd name="connsiteY1" fmla="*/ 0 h 688596"/>
                <a:gd name="connsiteX2" fmla="*/ 4579143 w 4579143"/>
                <a:gd name="connsiteY2" fmla="*/ 0 h 688596"/>
                <a:gd name="connsiteX3" fmla="*/ 4353690 w 4579143"/>
                <a:gd name="connsiteY3" fmla="*/ 688596 h 688596"/>
                <a:gd name="connsiteX4" fmla="*/ 0 w 4579143"/>
                <a:gd name="connsiteY4" fmla="*/ 688596 h 688596"/>
                <a:gd name="connsiteX0" fmla="*/ 3041421 w 7620564"/>
                <a:gd name="connsiteY0" fmla="*/ 688596 h 688596"/>
                <a:gd name="connsiteX1" fmla="*/ 0 w 7620564"/>
                <a:gd name="connsiteY1" fmla="*/ 0 h 688596"/>
                <a:gd name="connsiteX2" fmla="*/ 7620564 w 7620564"/>
                <a:gd name="connsiteY2" fmla="*/ 0 h 688596"/>
                <a:gd name="connsiteX3" fmla="*/ 7395111 w 7620564"/>
                <a:gd name="connsiteY3" fmla="*/ 688596 h 688596"/>
                <a:gd name="connsiteX4" fmla="*/ 3041421 w 7620564"/>
                <a:gd name="connsiteY4" fmla="*/ 688596 h 688596"/>
                <a:gd name="connsiteX0" fmla="*/ 0 w 7624560"/>
                <a:gd name="connsiteY0" fmla="*/ 688596 h 688596"/>
                <a:gd name="connsiteX1" fmla="*/ 3996 w 7624560"/>
                <a:gd name="connsiteY1" fmla="*/ 0 h 688596"/>
                <a:gd name="connsiteX2" fmla="*/ 7624560 w 7624560"/>
                <a:gd name="connsiteY2" fmla="*/ 0 h 688596"/>
                <a:gd name="connsiteX3" fmla="*/ 7399107 w 7624560"/>
                <a:gd name="connsiteY3" fmla="*/ 688596 h 688596"/>
                <a:gd name="connsiteX4" fmla="*/ 0 w 7624560"/>
                <a:gd name="connsiteY4" fmla="*/ 688596 h 68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60" h="688596">
                  <a:moveTo>
                    <a:pt x="0" y="688596"/>
                  </a:moveTo>
                  <a:lnTo>
                    <a:pt x="3996" y="0"/>
                  </a:lnTo>
                  <a:lnTo>
                    <a:pt x="7624560" y="0"/>
                  </a:lnTo>
                  <a:lnTo>
                    <a:pt x="7399107" y="688596"/>
                  </a:lnTo>
                  <a:lnTo>
                    <a:pt x="0" y="688596"/>
                  </a:lnTo>
                  <a:close/>
                </a:path>
              </a:pathLst>
            </a:cu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4C5257"/>
                </a:solidFill>
                <a:latin typeface="Arial" charset="0"/>
                <a:ea typeface="ＭＳ Ｐゴシック" pitchFamily="34" charset="-128"/>
              </a:endParaRPr>
            </a:p>
          </p:txBody>
        </p:sp>
      </p:grpSp>
      <p:sp>
        <p:nvSpPr>
          <p:cNvPr id="6" name="Text Placeholder 13"/>
          <p:cNvSpPr>
            <a:spLocks noGrp="1"/>
          </p:cNvSpPr>
          <p:nvPr userDrawn="1">
            <p:ph type="body" sz="quarter" idx="10" hasCustomPrompt="1"/>
          </p:nvPr>
        </p:nvSpPr>
        <p:spPr>
          <a:xfrm>
            <a:off x="305340" y="4943092"/>
            <a:ext cx="4260849" cy="417164"/>
          </a:xfrm>
          <a:prstGeom prst="rect">
            <a:avLst/>
          </a:prstGeom>
        </p:spPr>
        <p:txBody>
          <a:bodyPr/>
          <a:lstStyle>
            <a:lvl1pPr marL="0" indent="0">
              <a:buNone/>
              <a:defRPr sz="2200" baseline="0">
                <a:solidFill>
                  <a:srgbClr val="4C5257"/>
                </a:solidFill>
                <a:latin typeface="+mj-lt"/>
              </a:defRPr>
            </a:lvl1pPr>
          </a:lstStyle>
          <a:p>
            <a:pPr lvl="0"/>
            <a:r>
              <a:rPr lang="en-US" dirty="0" smtClean="0"/>
              <a:t>Presenter Name</a:t>
            </a:r>
            <a:endParaRPr lang="en-US" dirty="0"/>
          </a:p>
        </p:txBody>
      </p:sp>
      <p:sp>
        <p:nvSpPr>
          <p:cNvPr id="7" name="Text Placeholder 13"/>
          <p:cNvSpPr>
            <a:spLocks noGrp="1"/>
          </p:cNvSpPr>
          <p:nvPr userDrawn="1">
            <p:ph type="body" sz="quarter" idx="12" hasCustomPrompt="1"/>
          </p:nvPr>
        </p:nvSpPr>
        <p:spPr>
          <a:xfrm>
            <a:off x="305340" y="5369615"/>
            <a:ext cx="3765549" cy="253865"/>
          </a:xfrm>
          <a:prstGeom prst="rect">
            <a:avLst/>
          </a:prstGeom>
        </p:spPr>
        <p:txBody>
          <a:bodyPr/>
          <a:lstStyle>
            <a:lvl1pPr marL="0" indent="0">
              <a:buNone/>
              <a:defRPr sz="1600" i="1" baseline="0">
                <a:solidFill>
                  <a:srgbClr val="4C5257"/>
                </a:solidFill>
                <a:latin typeface="+mj-lt"/>
              </a:defRPr>
            </a:lvl1pPr>
          </a:lstStyle>
          <a:p>
            <a:pPr lvl="0"/>
            <a:r>
              <a:rPr lang="en-US" dirty="0" smtClean="0"/>
              <a:t>Presenter Title</a:t>
            </a:r>
            <a:endParaRPr lang="en-US" dirty="0"/>
          </a:p>
        </p:txBody>
      </p:sp>
      <p:sp>
        <p:nvSpPr>
          <p:cNvPr id="8" name="Text Placeholder 13"/>
          <p:cNvSpPr>
            <a:spLocks noGrp="1"/>
          </p:cNvSpPr>
          <p:nvPr userDrawn="1">
            <p:ph type="body" sz="quarter" idx="13" hasCustomPrompt="1"/>
          </p:nvPr>
        </p:nvSpPr>
        <p:spPr>
          <a:xfrm>
            <a:off x="305340" y="6335891"/>
            <a:ext cx="2166187" cy="285471"/>
          </a:xfrm>
          <a:prstGeom prst="rect">
            <a:avLst/>
          </a:prstGeom>
        </p:spPr>
        <p:txBody>
          <a:bodyPr/>
          <a:lstStyle>
            <a:lvl1pPr marL="0" indent="0">
              <a:buNone/>
              <a:defRPr sz="1400" i="0" baseline="0">
                <a:solidFill>
                  <a:srgbClr val="4C5257"/>
                </a:solidFill>
                <a:latin typeface="+mj-lt"/>
              </a:defRPr>
            </a:lvl1pPr>
          </a:lstStyle>
          <a:p>
            <a:pPr lvl="0"/>
            <a:fld id="{B584F102-AF6B-4EC2-9F2D-C2961294974C}" type="datetime4">
              <a:rPr lang="en-US" smtClean="0"/>
              <a:t>July 21, 2014</a:t>
            </a:fld>
            <a:endParaRPr lang="en-US" dirty="0"/>
          </a:p>
        </p:txBody>
      </p:sp>
      <p:sp>
        <p:nvSpPr>
          <p:cNvPr id="5" name="Title 4"/>
          <p:cNvSpPr>
            <a:spLocks noGrp="1"/>
          </p:cNvSpPr>
          <p:nvPr userDrawn="1">
            <p:ph type="title"/>
          </p:nvPr>
        </p:nvSpPr>
        <p:spPr>
          <a:xfrm>
            <a:off x="311150" y="1481753"/>
            <a:ext cx="5087641" cy="2320627"/>
          </a:xfrm>
          <a:prstGeom prst="rect">
            <a:avLst/>
          </a:prstGeom>
        </p:spPr>
        <p:txBody>
          <a:bodyPr/>
          <a:lstStyle>
            <a:lvl1pPr>
              <a:lnSpc>
                <a:spcPct val="90000"/>
              </a:lnSpc>
              <a:spcAft>
                <a:spcPts val="0"/>
              </a:spcAft>
              <a:defRPr>
                <a:solidFill>
                  <a:schemeClr val="bg1"/>
                </a:solidFill>
              </a:defRPr>
            </a:lvl1pPr>
          </a:lstStyle>
          <a:p>
            <a:r>
              <a:rPr lang="en-US" smtClean="0"/>
              <a:t>Click to edit Master title style</a:t>
            </a:r>
            <a:endParaRPr lang="en-US" dirty="0"/>
          </a:p>
        </p:txBody>
      </p:sp>
      <p:sp>
        <p:nvSpPr>
          <p:cNvPr id="16" name="Text Placeholder 13"/>
          <p:cNvSpPr>
            <a:spLocks noGrp="1"/>
          </p:cNvSpPr>
          <p:nvPr userDrawn="1">
            <p:ph type="body" sz="quarter" idx="14" hasCustomPrompt="1"/>
          </p:nvPr>
        </p:nvSpPr>
        <p:spPr>
          <a:xfrm>
            <a:off x="311151" y="3810220"/>
            <a:ext cx="4825491" cy="687169"/>
          </a:xfrm>
          <a:prstGeom prst="rect">
            <a:avLst/>
          </a:prstGeom>
        </p:spPr>
        <p:txBody>
          <a:bodyPr anchor="ctr"/>
          <a:lstStyle>
            <a:lvl1pPr marL="0" indent="0">
              <a:buNone/>
              <a:defRPr sz="2200" baseline="0">
                <a:solidFill>
                  <a:schemeClr val="bg1"/>
                </a:solidFill>
                <a:latin typeface="+mj-lt"/>
              </a:defRPr>
            </a:lvl1pPr>
          </a:lstStyle>
          <a:p>
            <a:pPr lvl="0"/>
            <a:r>
              <a:rPr lang="en-US" dirty="0" smtClean="0"/>
              <a:t>Subtitle</a:t>
            </a:r>
            <a:endParaRPr lang="en-US"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8687" y="5887148"/>
            <a:ext cx="2052179" cy="672156"/>
          </a:xfrm>
          <a:prstGeom prst="rect">
            <a:avLst/>
          </a:prstGeom>
          <a:noFill/>
          <a:ln>
            <a:noFill/>
          </a:ln>
        </p:spPr>
      </p:pic>
    </p:spTree>
    <p:extLst>
      <p:ext uri="{BB962C8B-B14F-4D97-AF65-F5344CB8AC3E}">
        <p14:creationId xmlns:p14="http://schemas.microsoft.com/office/powerpoint/2010/main" val="2104236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grpSp>
        <p:nvGrpSpPr>
          <p:cNvPr id="2" name="Group 1"/>
          <p:cNvGrpSpPr/>
          <p:nvPr userDrawn="1"/>
        </p:nvGrpSpPr>
        <p:grpSpPr>
          <a:xfrm>
            <a:off x="-16921" y="2354263"/>
            <a:ext cx="7521298" cy="1881002"/>
            <a:chOff x="-22562" y="2354263"/>
            <a:chExt cx="10028397" cy="1881002"/>
          </a:xfrm>
        </p:grpSpPr>
        <p:sp>
          <p:nvSpPr>
            <p:cNvPr id="17" name="Parallelogram 15"/>
            <p:cNvSpPr/>
            <p:nvPr userDrawn="1"/>
          </p:nvSpPr>
          <p:spPr bwMode="auto">
            <a:xfrm>
              <a:off x="-22562" y="2354263"/>
              <a:ext cx="10028397" cy="1671727"/>
            </a:xfrm>
            <a:custGeom>
              <a:avLst/>
              <a:gdLst>
                <a:gd name="connsiteX0" fmla="*/ 0 w 8100837"/>
                <a:gd name="connsiteY0" fmla="*/ 1671727 h 1671727"/>
                <a:gd name="connsiteX1" fmla="*/ 547340 w 8100837"/>
                <a:gd name="connsiteY1" fmla="*/ 0 h 1671727"/>
                <a:gd name="connsiteX2" fmla="*/ 8100837 w 8100837"/>
                <a:gd name="connsiteY2" fmla="*/ 0 h 1671727"/>
                <a:gd name="connsiteX3" fmla="*/ 7553497 w 8100837"/>
                <a:gd name="connsiteY3" fmla="*/ 1671727 h 1671727"/>
                <a:gd name="connsiteX4" fmla="*/ 0 w 8100837"/>
                <a:gd name="connsiteY4" fmla="*/ 1671727 h 1671727"/>
                <a:gd name="connsiteX0" fmla="*/ 0 w 8100837"/>
                <a:gd name="connsiteY0" fmla="*/ 1671727 h 1671727"/>
                <a:gd name="connsiteX1" fmla="*/ 584372 w 8100837"/>
                <a:gd name="connsiteY1" fmla="*/ 0 h 1671727"/>
                <a:gd name="connsiteX2" fmla="*/ 8100837 w 8100837"/>
                <a:gd name="connsiteY2" fmla="*/ 0 h 1671727"/>
                <a:gd name="connsiteX3" fmla="*/ 7553497 w 8100837"/>
                <a:gd name="connsiteY3" fmla="*/ 1671727 h 1671727"/>
                <a:gd name="connsiteX4" fmla="*/ 0 w 8100837"/>
                <a:gd name="connsiteY4" fmla="*/ 1671727 h 1671727"/>
                <a:gd name="connsiteX0" fmla="*/ 0 w 7536815"/>
                <a:gd name="connsiteY0" fmla="*/ 1671727 h 1671727"/>
                <a:gd name="connsiteX1" fmla="*/ 20350 w 7536815"/>
                <a:gd name="connsiteY1" fmla="*/ 0 h 1671727"/>
                <a:gd name="connsiteX2" fmla="*/ 7536815 w 7536815"/>
                <a:gd name="connsiteY2" fmla="*/ 0 h 1671727"/>
                <a:gd name="connsiteX3" fmla="*/ 6989475 w 7536815"/>
                <a:gd name="connsiteY3" fmla="*/ 1671727 h 1671727"/>
                <a:gd name="connsiteX4" fmla="*/ 0 w 7536815"/>
                <a:gd name="connsiteY4" fmla="*/ 1671727 h 1671727"/>
                <a:gd name="connsiteX0" fmla="*/ 0 w 7525421"/>
                <a:gd name="connsiteY0" fmla="*/ 1671727 h 1671727"/>
                <a:gd name="connsiteX1" fmla="*/ 8956 w 7525421"/>
                <a:gd name="connsiteY1" fmla="*/ 0 h 1671727"/>
                <a:gd name="connsiteX2" fmla="*/ 7525421 w 7525421"/>
                <a:gd name="connsiteY2" fmla="*/ 0 h 1671727"/>
                <a:gd name="connsiteX3" fmla="*/ 6978081 w 7525421"/>
                <a:gd name="connsiteY3" fmla="*/ 1671727 h 1671727"/>
                <a:gd name="connsiteX4" fmla="*/ 0 w 7525421"/>
                <a:gd name="connsiteY4" fmla="*/ 1671727 h 1671727"/>
                <a:gd name="connsiteX0" fmla="*/ 2501771 w 10027192"/>
                <a:gd name="connsiteY0" fmla="*/ 1671727 h 1671727"/>
                <a:gd name="connsiteX1" fmla="*/ 2 w 10027192"/>
                <a:gd name="connsiteY1" fmla="*/ 0 h 1671727"/>
                <a:gd name="connsiteX2" fmla="*/ 10027192 w 10027192"/>
                <a:gd name="connsiteY2" fmla="*/ 0 h 1671727"/>
                <a:gd name="connsiteX3" fmla="*/ 9479852 w 10027192"/>
                <a:gd name="connsiteY3" fmla="*/ 1671727 h 1671727"/>
                <a:gd name="connsiteX4" fmla="*/ 2501771 w 10027192"/>
                <a:gd name="connsiteY4" fmla="*/ 1671727 h 1671727"/>
                <a:gd name="connsiteX0" fmla="*/ 0 w 10028397"/>
                <a:gd name="connsiteY0" fmla="*/ 1671727 h 1671727"/>
                <a:gd name="connsiteX1" fmla="*/ 1207 w 10028397"/>
                <a:gd name="connsiteY1" fmla="*/ 0 h 1671727"/>
                <a:gd name="connsiteX2" fmla="*/ 10028397 w 10028397"/>
                <a:gd name="connsiteY2" fmla="*/ 0 h 1671727"/>
                <a:gd name="connsiteX3" fmla="*/ 9481057 w 10028397"/>
                <a:gd name="connsiteY3" fmla="*/ 1671727 h 1671727"/>
                <a:gd name="connsiteX4" fmla="*/ 0 w 10028397"/>
                <a:gd name="connsiteY4" fmla="*/ 1671727 h 167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397" h="1671727">
                  <a:moveTo>
                    <a:pt x="0" y="1671727"/>
                  </a:moveTo>
                  <a:cubicBezTo>
                    <a:pt x="2985" y="1114485"/>
                    <a:pt x="-1778" y="557242"/>
                    <a:pt x="1207" y="0"/>
                  </a:cubicBezTo>
                  <a:lnTo>
                    <a:pt x="10028397" y="0"/>
                  </a:lnTo>
                  <a:lnTo>
                    <a:pt x="9481057" y="1671727"/>
                  </a:lnTo>
                  <a:lnTo>
                    <a:pt x="0" y="1671727"/>
                  </a:lnTo>
                  <a:close/>
                </a:path>
              </a:pathLst>
            </a:custGeom>
            <a:solidFill>
              <a:srgbClr val="0D94D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4C5257"/>
                </a:solidFill>
                <a:latin typeface="Arial" charset="0"/>
                <a:ea typeface="ＭＳ Ｐゴシック" pitchFamily="34" charset="-128"/>
              </a:endParaRPr>
            </a:p>
          </p:txBody>
        </p:sp>
        <p:sp>
          <p:nvSpPr>
            <p:cNvPr id="18" name="Parallelogram 17"/>
            <p:cNvSpPr/>
            <p:nvPr userDrawn="1"/>
          </p:nvSpPr>
          <p:spPr bwMode="auto">
            <a:xfrm>
              <a:off x="-22562" y="3821821"/>
              <a:ext cx="8583446" cy="413444"/>
            </a:xfrm>
            <a:custGeom>
              <a:avLst/>
              <a:gdLst>
                <a:gd name="connsiteX0" fmla="*/ 0 w 6254461"/>
                <a:gd name="connsiteY0" fmla="*/ 413444 h 413444"/>
                <a:gd name="connsiteX1" fmla="*/ 135366 w 6254461"/>
                <a:gd name="connsiteY1" fmla="*/ 0 h 413444"/>
                <a:gd name="connsiteX2" fmla="*/ 6254461 w 6254461"/>
                <a:gd name="connsiteY2" fmla="*/ 0 h 413444"/>
                <a:gd name="connsiteX3" fmla="*/ 6119095 w 6254461"/>
                <a:gd name="connsiteY3" fmla="*/ 413444 h 413444"/>
                <a:gd name="connsiteX4" fmla="*/ 0 w 6254461"/>
                <a:gd name="connsiteY4" fmla="*/ 413444 h 413444"/>
                <a:gd name="connsiteX0" fmla="*/ 61187 w 6119095"/>
                <a:gd name="connsiteY0" fmla="*/ 413444 h 413444"/>
                <a:gd name="connsiteX1" fmla="*/ 0 w 6119095"/>
                <a:gd name="connsiteY1" fmla="*/ 0 h 413444"/>
                <a:gd name="connsiteX2" fmla="*/ 6119095 w 6119095"/>
                <a:gd name="connsiteY2" fmla="*/ 0 h 413444"/>
                <a:gd name="connsiteX3" fmla="*/ 5983729 w 6119095"/>
                <a:gd name="connsiteY3" fmla="*/ 413444 h 413444"/>
                <a:gd name="connsiteX4" fmla="*/ 61187 w 6119095"/>
                <a:gd name="connsiteY4" fmla="*/ 413444 h 413444"/>
                <a:gd name="connsiteX0" fmla="*/ 7063 w 6064971"/>
                <a:gd name="connsiteY0" fmla="*/ 413444 h 413444"/>
                <a:gd name="connsiteX1" fmla="*/ 0 w 6064971"/>
                <a:gd name="connsiteY1" fmla="*/ 0 h 413444"/>
                <a:gd name="connsiteX2" fmla="*/ 6064971 w 6064971"/>
                <a:gd name="connsiteY2" fmla="*/ 0 h 413444"/>
                <a:gd name="connsiteX3" fmla="*/ 5929605 w 6064971"/>
                <a:gd name="connsiteY3" fmla="*/ 413444 h 413444"/>
                <a:gd name="connsiteX4" fmla="*/ 7063 w 6064971"/>
                <a:gd name="connsiteY4" fmla="*/ 413444 h 413444"/>
                <a:gd name="connsiteX0" fmla="*/ 2525538 w 8583446"/>
                <a:gd name="connsiteY0" fmla="*/ 413444 h 413444"/>
                <a:gd name="connsiteX1" fmla="*/ 0 w 8583446"/>
                <a:gd name="connsiteY1" fmla="*/ 0 h 413444"/>
                <a:gd name="connsiteX2" fmla="*/ 8583446 w 8583446"/>
                <a:gd name="connsiteY2" fmla="*/ 0 h 413444"/>
                <a:gd name="connsiteX3" fmla="*/ 8448080 w 8583446"/>
                <a:gd name="connsiteY3" fmla="*/ 413444 h 413444"/>
                <a:gd name="connsiteX4" fmla="*/ 2525538 w 8583446"/>
                <a:gd name="connsiteY4" fmla="*/ 413444 h 413444"/>
                <a:gd name="connsiteX0" fmla="*/ 7063 w 8583446"/>
                <a:gd name="connsiteY0" fmla="*/ 413444 h 413444"/>
                <a:gd name="connsiteX1" fmla="*/ 0 w 8583446"/>
                <a:gd name="connsiteY1" fmla="*/ 0 h 413444"/>
                <a:gd name="connsiteX2" fmla="*/ 8583446 w 8583446"/>
                <a:gd name="connsiteY2" fmla="*/ 0 h 413444"/>
                <a:gd name="connsiteX3" fmla="*/ 8448080 w 8583446"/>
                <a:gd name="connsiteY3" fmla="*/ 413444 h 413444"/>
                <a:gd name="connsiteX4" fmla="*/ 7063 w 8583446"/>
                <a:gd name="connsiteY4" fmla="*/ 413444 h 413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3446" h="413444">
                  <a:moveTo>
                    <a:pt x="7063" y="413444"/>
                  </a:moveTo>
                  <a:lnTo>
                    <a:pt x="0" y="0"/>
                  </a:lnTo>
                  <a:lnTo>
                    <a:pt x="8583446" y="0"/>
                  </a:lnTo>
                  <a:lnTo>
                    <a:pt x="8448080" y="413444"/>
                  </a:lnTo>
                  <a:lnTo>
                    <a:pt x="7063" y="413444"/>
                  </a:lnTo>
                  <a:close/>
                </a:path>
              </a:pathLst>
            </a:cu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4C5257"/>
                </a:solidFill>
                <a:latin typeface="Arial" charset="0"/>
                <a:ea typeface="ＭＳ Ｐゴシック" pitchFamily="34" charset="-128"/>
              </a:endParaRPr>
            </a:p>
          </p:txBody>
        </p:sp>
      </p:grpSp>
      <p:sp>
        <p:nvSpPr>
          <p:cNvPr id="5" name="Title 4"/>
          <p:cNvSpPr>
            <a:spLocks noGrp="1"/>
          </p:cNvSpPr>
          <p:nvPr userDrawn="1">
            <p:ph type="title"/>
          </p:nvPr>
        </p:nvSpPr>
        <p:spPr>
          <a:xfrm>
            <a:off x="310753" y="2356220"/>
            <a:ext cx="6430614" cy="1461613"/>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10" name="Text Placeholder 13"/>
          <p:cNvSpPr>
            <a:spLocks noGrp="1"/>
          </p:cNvSpPr>
          <p:nvPr userDrawn="1">
            <p:ph type="body" sz="quarter" idx="10" hasCustomPrompt="1"/>
          </p:nvPr>
        </p:nvSpPr>
        <p:spPr>
          <a:xfrm>
            <a:off x="305340" y="4943092"/>
            <a:ext cx="4260849" cy="417164"/>
          </a:xfrm>
          <a:prstGeom prst="rect">
            <a:avLst/>
          </a:prstGeom>
        </p:spPr>
        <p:txBody>
          <a:bodyPr/>
          <a:lstStyle>
            <a:lvl1pPr marL="0" indent="0">
              <a:buNone/>
              <a:defRPr sz="2200" baseline="0">
                <a:solidFill>
                  <a:srgbClr val="4C5257"/>
                </a:solidFill>
                <a:latin typeface="+mj-lt"/>
              </a:defRPr>
            </a:lvl1pPr>
          </a:lstStyle>
          <a:p>
            <a:pPr lvl="0"/>
            <a:r>
              <a:rPr lang="en-US" dirty="0" smtClean="0"/>
              <a:t>Presenter Name</a:t>
            </a:r>
            <a:endParaRPr lang="en-US" dirty="0"/>
          </a:p>
        </p:txBody>
      </p:sp>
      <p:sp>
        <p:nvSpPr>
          <p:cNvPr id="12" name="Text Placeholder 13"/>
          <p:cNvSpPr>
            <a:spLocks noGrp="1"/>
          </p:cNvSpPr>
          <p:nvPr userDrawn="1">
            <p:ph type="body" sz="quarter" idx="12" hasCustomPrompt="1"/>
          </p:nvPr>
        </p:nvSpPr>
        <p:spPr>
          <a:xfrm>
            <a:off x="305340" y="5369615"/>
            <a:ext cx="3765549" cy="253865"/>
          </a:xfrm>
          <a:prstGeom prst="rect">
            <a:avLst/>
          </a:prstGeom>
        </p:spPr>
        <p:txBody>
          <a:bodyPr/>
          <a:lstStyle>
            <a:lvl1pPr marL="0" indent="0">
              <a:buNone/>
              <a:defRPr sz="1600" i="1" baseline="0">
                <a:solidFill>
                  <a:srgbClr val="4C5257"/>
                </a:solidFill>
                <a:latin typeface="+mj-lt"/>
              </a:defRPr>
            </a:lvl1pPr>
          </a:lstStyle>
          <a:p>
            <a:pPr lvl="0"/>
            <a:r>
              <a:rPr lang="en-US" dirty="0" smtClean="0"/>
              <a:t>Presenter Title</a:t>
            </a:r>
            <a:endParaRPr lang="en-US" dirty="0"/>
          </a:p>
        </p:txBody>
      </p:sp>
      <p:sp>
        <p:nvSpPr>
          <p:cNvPr id="14" name="Text Placeholder 13"/>
          <p:cNvSpPr>
            <a:spLocks noGrp="1"/>
          </p:cNvSpPr>
          <p:nvPr userDrawn="1">
            <p:ph type="body" sz="quarter" idx="13" hasCustomPrompt="1"/>
          </p:nvPr>
        </p:nvSpPr>
        <p:spPr>
          <a:xfrm>
            <a:off x="305340" y="6335891"/>
            <a:ext cx="2166187" cy="285471"/>
          </a:xfrm>
          <a:prstGeom prst="rect">
            <a:avLst/>
          </a:prstGeom>
        </p:spPr>
        <p:txBody>
          <a:bodyPr/>
          <a:lstStyle>
            <a:lvl1pPr marL="0" indent="0">
              <a:buNone/>
              <a:defRPr sz="1400" i="0" baseline="0">
                <a:solidFill>
                  <a:schemeClr val="tx1"/>
                </a:solidFill>
                <a:latin typeface="Arial" panose="020B0604020202020204" pitchFamily="34" charset="0"/>
              </a:defRPr>
            </a:lvl1pPr>
          </a:lstStyle>
          <a:p>
            <a:pPr lvl="0"/>
            <a:fld id="{98241DAF-D3D1-4C65-9DAB-493DE76CC6E3}" type="datetime4">
              <a:rPr lang="en-US" smtClean="0"/>
              <a:t>July 21, 2014</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2377" y="6132023"/>
            <a:ext cx="1559187" cy="510685"/>
          </a:xfrm>
          <a:prstGeom prst="rect">
            <a:avLst/>
          </a:prstGeom>
          <a:noFill/>
          <a:ln>
            <a:noFill/>
          </a:ln>
        </p:spPr>
      </p:pic>
    </p:spTree>
    <p:extLst>
      <p:ext uri="{BB962C8B-B14F-4D97-AF65-F5344CB8AC3E}">
        <p14:creationId xmlns:p14="http://schemas.microsoft.com/office/powerpoint/2010/main" val="224978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lue divider">
    <p:spTree>
      <p:nvGrpSpPr>
        <p:cNvPr id="1" name=""/>
        <p:cNvGrpSpPr/>
        <p:nvPr/>
      </p:nvGrpSpPr>
      <p:grpSpPr>
        <a:xfrm>
          <a:off x="0" y="0"/>
          <a:ext cx="0" cy="0"/>
          <a:chOff x="0" y="0"/>
          <a:chExt cx="0" cy="0"/>
        </a:xfrm>
      </p:grpSpPr>
      <p:grpSp>
        <p:nvGrpSpPr>
          <p:cNvPr id="4" name="Group 3"/>
          <p:cNvGrpSpPr/>
          <p:nvPr userDrawn="1"/>
        </p:nvGrpSpPr>
        <p:grpSpPr>
          <a:xfrm>
            <a:off x="1" y="-5942"/>
            <a:ext cx="9143999" cy="6903720"/>
            <a:chOff x="1" y="2698"/>
            <a:chExt cx="12191998" cy="6855302"/>
          </a:xfrm>
        </p:grpSpPr>
        <p:pic>
          <p:nvPicPr>
            <p:cNvPr id="6"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3997" b="970"/>
            <a:stretch/>
          </p:blipFill>
          <p:spPr bwMode="auto">
            <a:xfrm>
              <a:off x="1" y="2698"/>
              <a:ext cx="609599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1820" r="996" b="970"/>
            <a:stretch/>
          </p:blipFill>
          <p:spPr bwMode="auto">
            <a:xfrm>
              <a:off x="5986930" y="2698"/>
              <a:ext cx="620506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3"/>
          <p:cNvSpPr>
            <a:spLocks noGrp="1"/>
          </p:cNvSpPr>
          <p:nvPr>
            <p:ph type="title" hasCustomPrompt="1"/>
          </p:nvPr>
        </p:nvSpPr>
        <p:spPr>
          <a:xfrm>
            <a:off x="752416" y="2607983"/>
            <a:ext cx="7652126" cy="1642764"/>
          </a:xfrm>
          <a:prstGeom prst="rect">
            <a:avLst/>
          </a:prstGeom>
        </p:spPr>
        <p:txBody>
          <a:bodyPr/>
          <a:lstStyle>
            <a:lvl1pPr algn="ctr">
              <a:defRPr>
                <a:solidFill>
                  <a:schemeClr val="bg1"/>
                </a:solidFill>
              </a:defRPr>
            </a:lvl1pPr>
          </a:lstStyle>
          <a:p>
            <a:r>
              <a:rPr lang="en-US" dirty="0" smtClean="0"/>
              <a:t>Click to edit text</a:t>
            </a:r>
            <a:endParaRPr lang="en-US" dirty="0"/>
          </a:p>
        </p:txBody>
      </p:sp>
    </p:spTree>
    <p:extLst>
      <p:ext uri="{BB962C8B-B14F-4D97-AF65-F5344CB8AC3E}">
        <p14:creationId xmlns:p14="http://schemas.microsoft.com/office/powerpoint/2010/main" val="3268356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Green divider">
    <p:spTree>
      <p:nvGrpSpPr>
        <p:cNvPr id="1" name=""/>
        <p:cNvGrpSpPr/>
        <p:nvPr/>
      </p:nvGrpSpPr>
      <p:grpSpPr>
        <a:xfrm>
          <a:off x="0" y="0"/>
          <a:ext cx="0" cy="0"/>
          <a:chOff x="0" y="0"/>
          <a:chExt cx="0" cy="0"/>
        </a:xfrm>
      </p:grpSpPr>
      <p:grpSp>
        <p:nvGrpSpPr>
          <p:cNvPr id="3" name="Group 2"/>
          <p:cNvGrpSpPr/>
          <p:nvPr userDrawn="1"/>
        </p:nvGrpSpPr>
        <p:grpSpPr>
          <a:xfrm>
            <a:off x="1" y="-5941"/>
            <a:ext cx="9143999" cy="6903720"/>
            <a:chOff x="1" y="2699"/>
            <a:chExt cx="12191999" cy="6855302"/>
          </a:xfrm>
        </p:grpSpPr>
        <p:pic>
          <p:nvPicPr>
            <p:cNvPr id="4"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3997" b="970"/>
            <a:stretch/>
          </p:blipFill>
          <p:spPr bwMode="auto">
            <a:xfrm>
              <a:off x="1" y="2699"/>
              <a:ext cx="609599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1914" r="996" b="970"/>
            <a:stretch/>
          </p:blipFill>
          <p:spPr bwMode="auto">
            <a:xfrm>
              <a:off x="5995570" y="2699"/>
              <a:ext cx="6196430"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3"/>
          <p:cNvSpPr>
            <a:spLocks noGrp="1"/>
          </p:cNvSpPr>
          <p:nvPr>
            <p:ph type="title" hasCustomPrompt="1"/>
          </p:nvPr>
        </p:nvSpPr>
        <p:spPr>
          <a:xfrm>
            <a:off x="752416" y="2607983"/>
            <a:ext cx="7652126" cy="1642764"/>
          </a:xfrm>
          <a:prstGeom prst="rect">
            <a:avLst/>
          </a:prstGeom>
        </p:spPr>
        <p:txBody>
          <a:bodyPr/>
          <a:lstStyle>
            <a:lvl1pPr algn="ctr">
              <a:defRPr>
                <a:solidFill>
                  <a:schemeClr val="bg1"/>
                </a:solidFill>
              </a:defRPr>
            </a:lvl1pPr>
          </a:lstStyle>
          <a:p>
            <a:r>
              <a:rPr lang="en-US" dirty="0" smtClean="0"/>
              <a:t>Click to edit text</a:t>
            </a:r>
            <a:endParaRPr lang="en-US" dirty="0"/>
          </a:p>
        </p:txBody>
      </p:sp>
    </p:spTree>
    <p:extLst>
      <p:ext uri="{BB962C8B-B14F-4D97-AF65-F5344CB8AC3E}">
        <p14:creationId xmlns:p14="http://schemas.microsoft.com/office/powerpoint/2010/main" val="2146131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rimary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
          <p:cNvSpPr>
            <a:spLocks noGrp="1"/>
          </p:cNvSpPr>
          <p:nvPr>
            <p:ph idx="1"/>
          </p:nvPr>
        </p:nvSpPr>
        <p:spPr>
          <a:xfrm>
            <a:off x="315709" y="1280161"/>
            <a:ext cx="7886700" cy="4528969"/>
          </a:xfrm>
          <a:prstGeom prst="rect">
            <a:avLst/>
          </a:prstGeom>
        </p:spPr>
        <p:txBody>
          <a:bodyPr vert="horz" lIns="91440" tIns="45720" rIns="91440" bIns="45720" rtlCol="0">
            <a:normAutofit/>
          </a:bodyPr>
          <a:lstStyle>
            <a:lvl5pPr marL="2057400" indent="-2286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5"/>
          <p:cNvSpPr>
            <a:spLocks noGrp="1"/>
          </p:cNvSpPr>
          <p:nvPr>
            <p:ph type="ftr" sz="quarter" idx="3"/>
          </p:nvPr>
        </p:nvSpPr>
        <p:spPr>
          <a:xfrm>
            <a:off x="0" y="6656122"/>
            <a:ext cx="8719211" cy="201879"/>
          </a:xfrm>
          <a:prstGeom prst="rect">
            <a:avLst/>
          </a:prstGeom>
        </p:spPr>
        <p:txBody>
          <a:bodyPr vert="horz" lIns="91440" tIns="45720" rIns="91440" bIns="45720" rtlCol="0" anchor="t" anchorCtr="0">
            <a:noAutofit/>
          </a:bodyPr>
          <a:lstStyle>
            <a:lvl1pPr algn="ctr">
              <a:defRPr lang="en-US" sz="600" b="0" i="0" kern="500" spc="0" baseline="0" smtClean="0">
                <a:effectLst/>
                <a:latin typeface="+mn-lt"/>
                <a:cs typeface="Times New Roman" pitchFamily="18" charset="0"/>
              </a:defRPr>
            </a:lvl1pPr>
          </a:lstStyle>
          <a:p>
            <a:pPr algn="l"/>
            <a:endParaRPr dirty="0">
              <a:solidFill>
                <a:srgbClr val="4C5257"/>
              </a:solidFill>
            </a:endParaRPr>
          </a:p>
        </p:txBody>
      </p:sp>
      <p:sp>
        <p:nvSpPr>
          <p:cNvPr id="8" name="Slide Number Placeholder 6"/>
          <p:cNvSpPr>
            <a:spLocks noGrp="1"/>
          </p:cNvSpPr>
          <p:nvPr>
            <p:ph type="sldNum" sz="quarter" idx="4"/>
          </p:nvPr>
        </p:nvSpPr>
        <p:spPr>
          <a:xfrm>
            <a:off x="8729800" y="6438622"/>
            <a:ext cx="2815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8F497-5311-4FE6-8037-E08A3EC20500}" type="slidenum">
              <a:rPr lang="en-US" smtClean="0">
                <a:solidFill>
                  <a:srgbClr val="4C5257">
                    <a:tint val="75000"/>
                  </a:srgbClr>
                </a:solidFill>
              </a:rPr>
              <a:pPr/>
              <a:t>‹#›</a:t>
            </a:fld>
            <a:endParaRPr lang="en-US">
              <a:solidFill>
                <a:srgbClr val="4C5257">
                  <a:tint val="75000"/>
                </a:srgbClr>
              </a:solidFill>
            </a:endParaRPr>
          </a:p>
        </p:txBody>
      </p:sp>
    </p:spTree>
    <p:extLst>
      <p:ext uri="{BB962C8B-B14F-4D97-AF65-F5344CB8AC3E}">
        <p14:creationId xmlns:p14="http://schemas.microsoft.com/office/powerpoint/2010/main" val="408637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ontent Cent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Text Placeholder 9"/>
          <p:cNvSpPr>
            <a:spLocks noGrp="1" noChangeAspect="1"/>
          </p:cNvSpPr>
          <p:nvPr>
            <p:ph type="body" sz="quarter" idx="12"/>
          </p:nvPr>
        </p:nvSpPr>
        <p:spPr>
          <a:xfrm>
            <a:off x="315709" y="1280160"/>
            <a:ext cx="7886090" cy="4331746"/>
          </a:xfrm>
        </p:spPr>
        <p:txBody>
          <a:bodyPr anchor="ctr" anchorCtr="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3"/>
          </p:nvPr>
        </p:nvSpPr>
        <p:spPr>
          <a:xfrm>
            <a:off x="0" y="6656122"/>
            <a:ext cx="8719211" cy="201879"/>
          </a:xfrm>
          <a:prstGeom prst="rect">
            <a:avLst/>
          </a:prstGeom>
        </p:spPr>
        <p:txBody>
          <a:bodyPr vert="horz" lIns="91440" tIns="45720" rIns="91440" bIns="45720" rtlCol="0" anchor="t" anchorCtr="0">
            <a:noAutofit/>
          </a:bodyPr>
          <a:lstStyle>
            <a:lvl1pPr algn="ctr">
              <a:defRPr lang="en-US" sz="600" b="0" i="0" kern="500" spc="0" baseline="0" smtClean="0">
                <a:effectLst/>
                <a:latin typeface="+mn-lt"/>
                <a:cs typeface="Times New Roman" pitchFamily="18" charset="0"/>
              </a:defRPr>
            </a:lvl1pPr>
          </a:lstStyle>
          <a:p>
            <a:pPr algn="l"/>
            <a:endParaRPr dirty="0">
              <a:solidFill>
                <a:srgbClr val="4C5257"/>
              </a:solidFill>
            </a:endParaRPr>
          </a:p>
        </p:txBody>
      </p:sp>
      <p:sp>
        <p:nvSpPr>
          <p:cNvPr id="7" name="Slide Number Placeholder 6"/>
          <p:cNvSpPr>
            <a:spLocks noGrp="1"/>
          </p:cNvSpPr>
          <p:nvPr>
            <p:ph type="sldNum" sz="quarter" idx="4"/>
          </p:nvPr>
        </p:nvSpPr>
        <p:spPr>
          <a:xfrm>
            <a:off x="8729800" y="6438622"/>
            <a:ext cx="2815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8F497-5311-4FE6-8037-E08A3EC20500}" type="slidenum">
              <a:rPr lang="en-US" smtClean="0">
                <a:solidFill>
                  <a:srgbClr val="4C5257">
                    <a:tint val="75000"/>
                  </a:srgbClr>
                </a:solidFill>
              </a:rPr>
              <a:pPr/>
              <a:t>‹#›</a:t>
            </a:fld>
            <a:endParaRPr lang="en-US">
              <a:solidFill>
                <a:srgbClr val="4C5257">
                  <a:tint val="75000"/>
                </a:srgbClr>
              </a:solidFill>
            </a:endParaRPr>
          </a:p>
        </p:txBody>
      </p:sp>
    </p:spTree>
    <p:extLst>
      <p:ext uri="{BB962C8B-B14F-4D97-AF65-F5344CB8AC3E}">
        <p14:creationId xmlns:p14="http://schemas.microsoft.com/office/powerpoint/2010/main" val="3847558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rison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
          <p:cNvSpPr>
            <a:spLocks noGrp="1"/>
          </p:cNvSpPr>
          <p:nvPr>
            <p:ph type="body" idx="1"/>
          </p:nvPr>
        </p:nvSpPr>
        <p:spPr>
          <a:xfrm>
            <a:off x="315709" y="1280160"/>
            <a:ext cx="3589541" cy="823912"/>
          </a:xfrm>
        </p:spPr>
        <p:txBody>
          <a:bodyPr anchor="t" anchorCtr="0">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Text Placeholder 4"/>
          <p:cNvSpPr>
            <a:spLocks noGrp="1"/>
          </p:cNvSpPr>
          <p:nvPr>
            <p:ph type="body" sz="quarter" idx="3"/>
          </p:nvPr>
        </p:nvSpPr>
        <p:spPr>
          <a:xfrm>
            <a:off x="4249869" y="1280160"/>
            <a:ext cx="3990104" cy="823912"/>
          </a:xfrm>
        </p:spPr>
        <p:txBody>
          <a:bodyPr anchor="t" anchorCtr="0">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11"/>
          <p:cNvSpPr>
            <a:spLocks noGrp="1"/>
          </p:cNvSpPr>
          <p:nvPr>
            <p:ph sz="quarter" idx="12"/>
          </p:nvPr>
        </p:nvSpPr>
        <p:spPr>
          <a:xfrm>
            <a:off x="305074" y="2194562"/>
            <a:ext cx="3590651" cy="3883511"/>
          </a:xfrm>
        </p:spPr>
        <p:txBody>
          <a:bodyPr/>
          <a:lstStyle>
            <a:lvl1pPr>
              <a:defRPr sz="2400"/>
            </a:lvl1pPr>
            <a:lvl2pPr>
              <a:defRPr sz="22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1"/>
          <p:cNvSpPr>
            <a:spLocks noGrp="1"/>
          </p:cNvSpPr>
          <p:nvPr>
            <p:ph sz="quarter" idx="13"/>
          </p:nvPr>
        </p:nvSpPr>
        <p:spPr>
          <a:xfrm>
            <a:off x="4248151" y="2194562"/>
            <a:ext cx="3972182" cy="3883511"/>
          </a:xfrm>
        </p:spPr>
        <p:txBody>
          <a:bodyPr/>
          <a:lstStyle>
            <a:lvl1pPr>
              <a:defRPr sz="2400"/>
            </a:lvl1pPr>
            <a:lvl2pPr>
              <a:defRPr sz="22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5"/>
          <p:cNvSpPr>
            <a:spLocks noGrp="1"/>
          </p:cNvSpPr>
          <p:nvPr>
            <p:ph type="ftr" sz="quarter" idx="14"/>
          </p:nvPr>
        </p:nvSpPr>
        <p:spPr>
          <a:xfrm>
            <a:off x="0" y="6656122"/>
            <a:ext cx="8719211" cy="201879"/>
          </a:xfrm>
          <a:prstGeom prst="rect">
            <a:avLst/>
          </a:prstGeom>
        </p:spPr>
        <p:txBody>
          <a:bodyPr vert="horz" lIns="91440" tIns="45720" rIns="91440" bIns="45720" rtlCol="0" anchor="t" anchorCtr="0">
            <a:noAutofit/>
          </a:bodyPr>
          <a:lstStyle>
            <a:lvl1pPr algn="ctr">
              <a:defRPr lang="en-US" sz="600" b="0" i="0" kern="500" spc="0" baseline="0" smtClean="0">
                <a:effectLst/>
                <a:latin typeface="+mn-lt"/>
                <a:cs typeface="Times New Roman" pitchFamily="18" charset="0"/>
              </a:defRPr>
            </a:lvl1pPr>
          </a:lstStyle>
          <a:p>
            <a:pPr algn="l"/>
            <a:endParaRPr dirty="0">
              <a:solidFill>
                <a:srgbClr val="4C5257"/>
              </a:solidFill>
            </a:endParaRPr>
          </a:p>
        </p:txBody>
      </p:sp>
      <p:sp>
        <p:nvSpPr>
          <p:cNvPr id="10" name="Slide Number Placeholder 6"/>
          <p:cNvSpPr>
            <a:spLocks noGrp="1"/>
          </p:cNvSpPr>
          <p:nvPr>
            <p:ph type="sldNum" sz="quarter" idx="4"/>
          </p:nvPr>
        </p:nvSpPr>
        <p:spPr>
          <a:xfrm>
            <a:off x="8729800" y="6438622"/>
            <a:ext cx="2815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8F497-5311-4FE6-8037-E08A3EC20500}" type="slidenum">
              <a:rPr lang="en-US" smtClean="0">
                <a:solidFill>
                  <a:srgbClr val="4C5257">
                    <a:tint val="75000"/>
                  </a:srgbClr>
                </a:solidFill>
              </a:rPr>
              <a:pPr/>
              <a:t>‹#›</a:t>
            </a:fld>
            <a:endParaRPr lang="en-US">
              <a:solidFill>
                <a:srgbClr val="4C5257">
                  <a:tint val="75000"/>
                </a:srgbClr>
              </a:solidFill>
            </a:endParaRPr>
          </a:p>
        </p:txBody>
      </p:sp>
    </p:spTree>
    <p:extLst>
      <p:ext uri="{BB962C8B-B14F-4D97-AF65-F5344CB8AC3E}">
        <p14:creationId xmlns:p14="http://schemas.microsoft.com/office/powerpoint/2010/main" val="3040564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One imag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315710" y="1280160"/>
            <a:ext cx="3584575" cy="4788946"/>
          </a:xfrm>
        </p:spPr>
        <p:txBody>
          <a:bodyPr/>
          <a:lstStyle>
            <a:lvl1pPr marL="0" indent="0">
              <a:buNone/>
              <a:defRPr/>
            </a:lvl1pPr>
          </a:lstStyle>
          <a:p>
            <a:r>
              <a:rPr lang="en-US" smtClean="0"/>
              <a:t>Click icon to add picture</a:t>
            </a:r>
            <a:endParaRPr lang="en-US" dirty="0"/>
          </a:p>
        </p:txBody>
      </p:sp>
      <p:sp>
        <p:nvSpPr>
          <p:cNvPr id="8" name="Content Placeholder 7"/>
          <p:cNvSpPr>
            <a:spLocks noGrp="1"/>
          </p:cNvSpPr>
          <p:nvPr>
            <p:ph sz="quarter" idx="13"/>
          </p:nvPr>
        </p:nvSpPr>
        <p:spPr>
          <a:xfrm>
            <a:off x="4250104" y="1280160"/>
            <a:ext cx="3951694" cy="4788946"/>
          </a:xfrm>
        </p:spPr>
        <p:txBody>
          <a:bodyPr/>
          <a:lstStyle>
            <a:lvl1pPr>
              <a:defRPr sz="2400"/>
            </a:lvl1pPr>
            <a:lvl2pPr>
              <a:defRPr sz="22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5"/>
          <p:cNvSpPr>
            <a:spLocks noGrp="1"/>
          </p:cNvSpPr>
          <p:nvPr>
            <p:ph type="ftr" sz="quarter" idx="3"/>
          </p:nvPr>
        </p:nvSpPr>
        <p:spPr>
          <a:xfrm>
            <a:off x="0" y="6656122"/>
            <a:ext cx="8719211" cy="201879"/>
          </a:xfrm>
          <a:prstGeom prst="rect">
            <a:avLst/>
          </a:prstGeom>
        </p:spPr>
        <p:txBody>
          <a:bodyPr vert="horz" lIns="91440" tIns="45720" rIns="91440" bIns="45720" rtlCol="0" anchor="t" anchorCtr="0">
            <a:noAutofit/>
          </a:bodyPr>
          <a:lstStyle>
            <a:lvl1pPr algn="ctr">
              <a:defRPr lang="en-US" sz="600" b="0" i="0" kern="500" spc="0" baseline="0" smtClean="0">
                <a:effectLst/>
                <a:latin typeface="+mn-lt"/>
                <a:cs typeface="Times New Roman" pitchFamily="18" charset="0"/>
              </a:defRPr>
            </a:lvl1pPr>
          </a:lstStyle>
          <a:p>
            <a:pPr algn="l"/>
            <a:endParaRPr dirty="0">
              <a:solidFill>
                <a:srgbClr val="4C5257"/>
              </a:solidFill>
            </a:endParaRPr>
          </a:p>
        </p:txBody>
      </p:sp>
      <p:sp>
        <p:nvSpPr>
          <p:cNvPr id="9" name="Slide Number Placeholder 6"/>
          <p:cNvSpPr>
            <a:spLocks noGrp="1"/>
          </p:cNvSpPr>
          <p:nvPr>
            <p:ph type="sldNum" sz="quarter" idx="4"/>
          </p:nvPr>
        </p:nvSpPr>
        <p:spPr>
          <a:xfrm>
            <a:off x="8729800" y="6438622"/>
            <a:ext cx="2815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8F497-5311-4FE6-8037-E08A3EC20500}" type="slidenum">
              <a:rPr lang="en-US" smtClean="0">
                <a:solidFill>
                  <a:srgbClr val="4C5257">
                    <a:tint val="75000"/>
                  </a:srgbClr>
                </a:solidFill>
              </a:rPr>
              <a:pPr/>
              <a:t>‹#›</a:t>
            </a:fld>
            <a:endParaRPr lang="en-US">
              <a:solidFill>
                <a:srgbClr val="4C5257">
                  <a:tint val="75000"/>
                </a:srgbClr>
              </a:solidFill>
            </a:endParaRPr>
          </a:p>
        </p:txBody>
      </p:sp>
    </p:spTree>
    <p:extLst>
      <p:ext uri="{BB962C8B-B14F-4D97-AF65-F5344CB8AC3E}">
        <p14:creationId xmlns:p14="http://schemas.microsoft.com/office/powerpoint/2010/main" val="3813682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imag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315392" y="1280160"/>
            <a:ext cx="3941762" cy="2332616"/>
          </a:xfrm>
        </p:spPr>
        <p:txBody>
          <a:bodyPr/>
          <a:lstStyle>
            <a:lvl1pPr marL="0" indent="0">
              <a:buNone/>
              <a:defRPr/>
            </a:lvl1pPr>
          </a:lstStyle>
          <a:p>
            <a:r>
              <a:rPr lang="en-US" smtClean="0"/>
              <a:t>Click icon to add picture</a:t>
            </a:r>
            <a:endParaRPr lang="en-US" dirty="0"/>
          </a:p>
        </p:txBody>
      </p:sp>
      <p:sp>
        <p:nvSpPr>
          <p:cNvPr id="9" name="Content Placeholder 8"/>
          <p:cNvSpPr>
            <a:spLocks noGrp="1"/>
          </p:cNvSpPr>
          <p:nvPr>
            <p:ph sz="quarter" idx="14"/>
          </p:nvPr>
        </p:nvSpPr>
        <p:spPr>
          <a:xfrm>
            <a:off x="4567051" y="1279527"/>
            <a:ext cx="3662549" cy="4772025"/>
          </a:xfrm>
        </p:spPr>
        <p:txBody>
          <a:bodyPr/>
          <a:lstStyle>
            <a:lvl1pPr>
              <a:defRPr sz="2400"/>
            </a:lvl1pPr>
            <a:lvl2pPr>
              <a:defRPr sz="2200"/>
            </a:lvl2pPr>
            <a:lvl3pPr>
              <a:defRPr sz="2000"/>
            </a:lvl3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5"/>
          <p:cNvSpPr>
            <a:spLocks noGrp="1"/>
          </p:cNvSpPr>
          <p:nvPr>
            <p:ph type="pic" sz="quarter" idx="15"/>
          </p:nvPr>
        </p:nvSpPr>
        <p:spPr>
          <a:xfrm>
            <a:off x="315392" y="3718934"/>
            <a:ext cx="3941762" cy="2332616"/>
          </a:xfrm>
        </p:spPr>
        <p:txBody>
          <a:bodyPr/>
          <a:lstStyle>
            <a:lvl1pPr marL="0" indent="0">
              <a:buNone/>
              <a:defRPr/>
            </a:lvl1pPr>
          </a:lstStyle>
          <a:p>
            <a:r>
              <a:rPr lang="en-US" smtClean="0"/>
              <a:t>Click icon to add picture</a:t>
            </a:r>
            <a:endParaRPr lang="en-US" dirty="0"/>
          </a:p>
        </p:txBody>
      </p:sp>
      <p:sp>
        <p:nvSpPr>
          <p:cNvPr id="10" name="Footer Placeholder 5"/>
          <p:cNvSpPr>
            <a:spLocks noGrp="1"/>
          </p:cNvSpPr>
          <p:nvPr>
            <p:ph type="ftr" sz="quarter" idx="3"/>
          </p:nvPr>
        </p:nvSpPr>
        <p:spPr>
          <a:xfrm>
            <a:off x="0" y="6656122"/>
            <a:ext cx="8719211" cy="201879"/>
          </a:xfrm>
          <a:prstGeom prst="rect">
            <a:avLst/>
          </a:prstGeom>
        </p:spPr>
        <p:txBody>
          <a:bodyPr vert="horz" lIns="91440" tIns="45720" rIns="91440" bIns="45720" rtlCol="0" anchor="t" anchorCtr="0">
            <a:noAutofit/>
          </a:bodyPr>
          <a:lstStyle>
            <a:lvl1pPr algn="ctr">
              <a:defRPr lang="en-US" sz="600" b="0" i="0" kern="500" spc="0" baseline="0" smtClean="0">
                <a:effectLst/>
                <a:latin typeface="+mn-lt"/>
                <a:cs typeface="Times New Roman" pitchFamily="18" charset="0"/>
              </a:defRPr>
            </a:lvl1pPr>
          </a:lstStyle>
          <a:p>
            <a:pPr algn="l"/>
            <a:endParaRPr dirty="0">
              <a:solidFill>
                <a:srgbClr val="4C5257"/>
              </a:solidFill>
            </a:endParaRPr>
          </a:p>
        </p:txBody>
      </p:sp>
      <p:sp>
        <p:nvSpPr>
          <p:cNvPr id="11" name="Slide Number Placeholder 6"/>
          <p:cNvSpPr>
            <a:spLocks noGrp="1"/>
          </p:cNvSpPr>
          <p:nvPr>
            <p:ph type="sldNum" sz="quarter" idx="4"/>
          </p:nvPr>
        </p:nvSpPr>
        <p:spPr>
          <a:xfrm>
            <a:off x="8729800" y="6438622"/>
            <a:ext cx="2815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8F497-5311-4FE6-8037-E08A3EC20500}" type="slidenum">
              <a:rPr lang="en-US" smtClean="0">
                <a:solidFill>
                  <a:srgbClr val="4C5257">
                    <a:tint val="75000"/>
                  </a:srgbClr>
                </a:solidFill>
              </a:rPr>
              <a:pPr/>
              <a:t>‹#›</a:t>
            </a:fld>
            <a:endParaRPr lang="en-US">
              <a:solidFill>
                <a:srgbClr val="4C5257">
                  <a:tint val="75000"/>
                </a:srgbClr>
              </a:solidFill>
            </a:endParaRPr>
          </a:p>
        </p:txBody>
      </p:sp>
    </p:spTree>
    <p:extLst>
      <p:ext uri="{BB962C8B-B14F-4D97-AF65-F5344CB8AC3E}">
        <p14:creationId xmlns:p14="http://schemas.microsoft.com/office/powerpoint/2010/main" val="1350606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Quotation 2">
    <p:spTree>
      <p:nvGrpSpPr>
        <p:cNvPr id="1" name=""/>
        <p:cNvGrpSpPr/>
        <p:nvPr/>
      </p:nvGrpSpPr>
      <p:grpSpPr>
        <a:xfrm>
          <a:off x="0" y="0"/>
          <a:ext cx="0" cy="0"/>
          <a:chOff x="0" y="0"/>
          <a:chExt cx="0" cy="0"/>
        </a:xfrm>
      </p:grpSpPr>
      <p:grpSp>
        <p:nvGrpSpPr>
          <p:cNvPr id="15" name="Group 14"/>
          <p:cNvGrpSpPr/>
          <p:nvPr userDrawn="1"/>
        </p:nvGrpSpPr>
        <p:grpSpPr>
          <a:xfrm>
            <a:off x="1" y="-5942"/>
            <a:ext cx="9143999" cy="6903720"/>
            <a:chOff x="1" y="2698"/>
            <a:chExt cx="12191998" cy="6855302"/>
          </a:xfrm>
        </p:grpSpPr>
        <p:pic>
          <p:nvPicPr>
            <p:cNvPr id="16"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3997" b="970"/>
            <a:stretch/>
          </p:blipFill>
          <p:spPr bwMode="auto">
            <a:xfrm>
              <a:off x="1" y="2698"/>
              <a:ext cx="609599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l="31820" r="996" b="970"/>
            <a:stretch/>
          </p:blipFill>
          <p:spPr bwMode="auto">
            <a:xfrm>
              <a:off x="5986930" y="2698"/>
              <a:ext cx="620506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p:cNvSpPr txBox="1"/>
          <p:nvPr/>
        </p:nvSpPr>
        <p:spPr>
          <a:xfrm>
            <a:off x="7301919" y="2845967"/>
            <a:ext cx="1498372" cy="2041732"/>
          </a:xfrm>
          <a:prstGeom prst="rect">
            <a:avLst/>
          </a:prstGeom>
        </p:spPr>
        <p:txBody>
          <a:bodyPr/>
          <a:lstStyle/>
          <a:p>
            <a:pPr defTabSz="914400">
              <a:defRPr/>
            </a:pPr>
            <a:r>
              <a:rPr lang="en-US" sz="20000" dirty="0">
                <a:solidFill>
                  <a:srgbClr val="1A93D7">
                    <a:lumMod val="40000"/>
                    <a:lumOff val="60000"/>
                  </a:srgbClr>
                </a:solidFill>
                <a:latin typeface="Arial"/>
                <a:ea typeface="ＭＳ Ｐゴシック" charset="0"/>
                <a:cs typeface="ＭＳ Ｐゴシック" charset="0"/>
              </a:rPr>
              <a:t>”</a:t>
            </a:r>
            <a:endParaRPr lang="en-US" sz="20000" dirty="0">
              <a:solidFill>
                <a:srgbClr val="1A93D7">
                  <a:lumMod val="40000"/>
                  <a:lumOff val="60000"/>
                </a:srgbClr>
              </a:solidFill>
              <a:latin typeface="Arial"/>
              <a:ea typeface="ＭＳ Ｐゴシック" charset="0"/>
              <a:cs typeface="Franklin Gothic Book"/>
            </a:endParaRPr>
          </a:p>
        </p:txBody>
      </p:sp>
      <p:sp>
        <p:nvSpPr>
          <p:cNvPr id="6" name="TextBox 5"/>
          <p:cNvSpPr txBox="1"/>
          <p:nvPr/>
        </p:nvSpPr>
        <p:spPr>
          <a:xfrm>
            <a:off x="835075" y="947415"/>
            <a:ext cx="1473200" cy="2142907"/>
          </a:xfrm>
          <a:prstGeom prst="rect">
            <a:avLst/>
          </a:prstGeom>
          <a:ln>
            <a:noFill/>
          </a:ln>
          <a:effectLst/>
        </p:spPr>
        <p:txBody>
          <a:bodyPr/>
          <a:lstStyle/>
          <a:p>
            <a:pPr defTabSz="914400">
              <a:defRPr/>
            </a:pPr>
            <a:r>
              <a:rPr lang="en-US" sz="20000" dirty="0">
                <a:solidFill>
                  <a:srgbClr val="1A93D7">
                    <a:lumMod val="40000"/>
                    <a:lumOff val="60000"/>
                  </a:srgbClr>
                </a:solidFill>
                <a:latin typeface="Arial"/>
                <a:ea typeface="ＭＳ Ｐゴシック" charset="0"/>
                <a:cs typeface="ＭＳ Ｐゴシック" charset="0"/>
              </a:rPr>
              <a:t>“</a:t>
            </a:r>
            <a:endParaRPr lang="en-US" sz="20000" dirty="0">
              <a:solidFill>
                <a:srgbClr val="1A93D7">
                  <a:lumMod val="40000"/>
                  <a:lumOff val="60000"/>
                </a:srgbClr>
              </a:solidFill>
              <a:latin typeface="Arial"/>
              <a:ea typeface="ＭＳ Ｐゴシック" charset="0"/>
              <a:cs typeface="Franklin Gothic Book"/>
            </a:endParaRPr>
          </a:p>
        </p:txBody>
      </p:sp>
      <p:sp>
        <p:nvSpPr>
          <p:cNvPr id="7" name="Text Placeholder 8" title="A quotation can be used in this area"/>
          <p:cNvSpPr>
            <a:spLocks noGrp="1"/>
          </p:cNvSpPr>
          <p:nvPr>
            <p:ph type="body" sz="quarter" idx="10" hasCustomPrompt="1"/>
          </p:nvPr>
        </p:nvSpPr>
        <p:spPr>
          <a:xfrm>
            <a:off x="1508761" y="1969705"/>
            <a:ext cx="5881052" cy="1871662"/>
          </a:xfrm>
          <a:prstGeom prst="rect">
            <a:avLst/>
          </a:prstGeom>
        </p:spPr>
        <p:txBody>
          <a:bodyPr anchor="ctr">
            <a:normAutofit/>
          </a:bodyPr>
          <a:lstStyle>
            <a:lvl1pPr marL="0" indent="0" algn="ctr">
              <a:buNone/>
              <a:defRPr sz="2800" baseline="0">
                <a:solidFill>
                  <a:schemeClr val="bg1"/>
                </a:solidFill>
              </a:defRPr>
            </a:lvl1pPr>
          </a:lstStyle>
          <a:p>
            <a:pPr lvl="0"/>
            <a:r>
              <a:rPr lang="en-US" dirty="0" smtClean="0"/>
              <a:t>Put your quote in here</a:t>
            </a:r>
          </a:p>
        </p:txBody>
      </p:sp>
      <p:sp>
        <p:nvSpPr>
          <p:cNvPr id="8" name="Text Placeholder 10"/>
          <p:cNvSpPr>
            <a:spLocks noGrp="1"/>
          </p:cNvSpPr>
          <p:nvPr>
            <p:ph type="body" sz="quarter" idx="11" hasCustomPrompt="1"/>
          </p:nvPr>
        </p:nvSpPr>
        <p:spPr>
          <a:xfrm>
            <a:off x="3870619" y="4419881"/>
            <a:ext cx="3519193" cy="297748"/>
          </a:xfrm>
          <a:prstGeom prst="rect">
            <a:avLst/>
          </a:prstGeom>
        </p:spPr>
        <p:txBody>
          <a:bodyPr>
            <a:noAutofit/>
          </a:bodyPr>
          <a:lstStyle>
            <a:lvl1pPr marL="0" indent="0" algn="r">
              <a:buNone/>
              <a:defRPr sz="2000" i="1">
                <a:solidFill>
                  <a:schemeClr val="bg1"/>
                </a:solidFill>
                <a:latin typeface="Arial" pitchFamily="34" charset="0"/>
                <a:cs typeface="Arial" pitchFamily="34" charset="0"/>
              </a:defRPr>
            </a:lvl1pPr>
          </a:lstStyle>
          <a:p>
            <a:pPr lvl="0"/>
            <a:r>
              <a:rPr lang="en-US" dirty="0" smtClean="0"/>
              <a:t>Name here</a:t>
            </a:r>
            <a:endParaRPr lang="en-US" dirty="0"/>
          </a:p>
        </p:txBody>
      </p:sp>
      <p:sp>
        <p:nvSpPr>
          <p:cNvPr id="9" name="Text Placeholder 10"/>
          <p:cNvSpPr>
            <a:spLocks noGrp="1"/>
          </p:cNvSpPr>
          <p:nvPr>
            <p:ph type="body" sz="quarter" idx="12" hasCustomPrompt="1"/>
          </p:nvPr>
        </p:nvSpPr>
        <p:spPr>
          <a:xfrm>
            <a:off x="3877639" y="5080517"/>
            <a:ext cx="3519193"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Organization here</a:t>
            </a:r>
            <a:endParaRPr lang="en-US" dirty="0"/>
          </a:p>
        </p:txBody>
      </p:sp>
      <p:sp>
        <p:nvSpPr>
          <p:cNvPr id="10" name="Text Placeholder 10"/>
          <p:cNvSpPr>
            <a:spLocks noGrp="1"/>
          </p:cNvSpPr>
          <p:nvPr>
            <p:ph type="body" sz="quarter" idx="13" hasCustomPrompt="1"/>
          </p:nvPr>
        </p:nvSpPr>
        <p:spPr>
          <a:xfrm>
            <a:off x="3873322" y="4774552"/>
            <a:ext cx="3519193"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Title here</a:t>
            </a:r>
            <a:endParaRPr lang="en-US" dirty="0"/>
          </a:p>
        </p:txBody>
      </p:sp>
      <p:sp>
        <p:nvSpPr>
          <p:cNvPr id="13" name="Footer Placeholder 5"/>
          <p:cNvSpPr>
            <a:spLocks noGrp="1"/>
          </p:cNvSpPr>
          <p:nvPr>
            <p:ph type="ftr" sz="quarter" idx="3"/>
          </p:nvPr>
        </p:nvSpPr>
        <p:spPr>
          <a:xfrm>
            <a:off x="0" y="6656122"/>
            <a:ext cx="8719211" cy="201879"/>
          </a:xfrm>
          <a:prstGeom prst="rect">
            <a:avLst/>
          </a:prstGeom>
        </p:spPr>
        <p:txBody>
          <a:bodyPr vert="horz" lIns="91440" tIns="45720" rIns="91440" bIns="45720" rtlCol="0" anchor="t" anchorCtr="0">
            <a:noAutofit/>
          </a:bodyPr>
          <a:lstStyle>
            <a:lvl1pPr algn="ctr">
              <a:defRPr lang="en-US" sz="600" b="0" i="0" kern="500" spc="0" baseline="0" smtClean="0">
                <a:solidFill>
                  <a:schemeClr val="accent1">
                    <a:lumMod val="40000"/>
                    <a:lumOff val="60000"/>
                  </a:schemeClr>
                </a:solidFill>
                <a:effectLst/>
                <a:latin typeface="+mn-lt"/>
                <a:cs typeface="Times New Roman" pitchFamily="18" charset="0"/>
              </a:defRPr>
            </a:lvl1pPr>
          </a:lstStyle>
          <a:p>
            <a:pPr algn="l"/>
            <a:endParaRPr dirty="0">
              <a:solidFill>
                <a:srgbClr val="1A93D7">
                  <a:lumMod val="40000"/>
                  <a:lumOff val="60000"/>
                </a:srgbClr>
              </a:solidFill>
            </a:endParaRPr>
          </a:p>
        </p:txBody>
      </p:sp>
      <p:sp>
        <p:nvSpPr>
          <p:cNvPr id="14" name="Slide Number Placeholder 6"/>
          <p:cNvSpPr>
            <a:spLocks noGrp="1"/>
          </p:cNvSpPr>
          <p:nvPr>
            <p:ph type="sldNum" sz="quarter" idx="4"/>
          </p:nvPr>
        </p:nvSpPr>
        <p:spPr>
          <a:xfrm>
            <a:off x="8729800" y="6438622"/>
            <a:ext cx="281548" cy="365125"/>
          </a:xfrm>
          <a:prstGeom prst="rect">
            <a:avLst/>
          </a:prstGeom>
        </p:spPr>
        <p:txBody>
          <a:bodyPr vert="horz" lIns="91440" tIns="45720" rIns="91440" bIns="45720" rtlCol="0" anchor="ctr"/>
          <a:lstStyle>
            <a:lvl1pPr algn="r">
              <a:defRPr sz="1200">
                <a:solidFill>
                  <a:schemeClr val="accent1">
                    <a:lumMod val="40000"/>
                    <a:lumOff val="60000"/>
                  </a:schemeClr>
                </a:solidFill>
              </a:defRPr>
            </a:lvl1pPr>
          </a:lstStyle>
          <a:p>
            <a:fld id="{71F8F497-5311-4FE6-8037-E08A3EC20500}" type="slidenum">
              <a:rPr lang="en-US" smtClean="0">
                <a:solidFill>
                  <a:srgbClr val="1A93D7">
                    <a:lumMod val="40000"/>
                    <a:lumOff val="60000"/>
                  </a:srgbClr>
                </a:solidFill>
              </a:rPr>
              <a:pPr/>
              <a:t>‹#›</a:t>
            </a:fld>
            <a:endParaRPr lang="en-US">
              <a:solidFill>
                <a:srgbClr val="1A93D7">
                  <a:lumMod val="40000"/>
                  <a:lumOff val="60000"/>
                </a:srgbClr>
              </a:solidFill>
            </a:endParaRPr>
          </a:p>
        </p:txBody>
      </p:sp>
    </p:spTree>
    <p:extLst>
      <p:ext uri="{BB962C8B-B14F-4D97-AF65-F5344CB8AC3E}">
        <p14:creationId xmlns:p14="http://schemas.microsoft.com/office/powerpoint/2010/main" val="396627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ackground Blue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48" y="628656"/>
            <a:ext cx="7543801"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a:spLocks noGrp="1"/>
          </p:cNvSpPr>
          <p:nvPr>
            <p:ph type="body" sz="quarter" idx="10"/>
          </p:nvPr>
        </p:nvSpPr>
        <p:spPr>
          <a:xfrm>
            <a:off x="234460" y="703318"/>
            <a:ext cx="6035589" cy="491360"/>
          </a:xfrm>
          <a:prstGeom prst="rect">
            <a:avLst/>
          </a:prstGeom>
        </p:spPr>
        <p:txBody>
          <a:bodyPr vert="horz" lIns="217565" tIns="0" rIns="0" bIns="0" anchor="ctr" anchorCtr="0"/>
          <a:lstStyle>
            <a:lvl1pPr marL="0" indent="0">
              <a:buNone/>
              <a:defRPr sz="32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000120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Quotation 3">
    <p:spTree>
      <p:nvGrpSpPr>
        <p:cNvPr id="1" name=""/>
        <p:cNvGrpSpPr/>
        <p:nvPr/>
      </p:nvGrpSpPr>
      <p:grpSpPr>
        <a:xfrm>
          <a:off x="0" y="0"/>
          <a:ext cx="0" cy="0"/>
          <a:chOff x="0" y="0"/>
          <a:chExt cx="0" cy="0"/>
        </a:xfrm>
      </p:grpSpPr>
      <p:grpSp>
        <p:nvGrpSpPr>
          <p:cNvPr id="21" name="Group 20"/>
          <p:cNvGrpSpPr/>
          <p:nvPr userDrawn="1"/>
        </p:nvGrpSpPr>
        <p:grpSpPr>
          <a:xfrm>
            <a:off x="1" y="-5941"/>
            <a:ext cx="9143999" cy="6903720"/>
            <a:chOff x="1" y="2699"/>
            <a:chExt cx="12191999" cy="6855302"/>
          </a:xfrm>
        </p:grpSpPr>
        <p:pic>
          <p:nvPicPr>
            <p:cNvPr id="25"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3997" b="970"/>
            <a:stretch/>
          </p:blipFill>
          <p:spPr bwMode="auto">
            <a:xfrm>
              <a:off x="1" y="2699"/>
              <a:ext cx="609599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1914" r="996" b="970"/>
            <a:stretch/>
          </p:blipFill>
          <p:spPr bwMode="auto">
            <a:xfrm>
              <a:off x="5995570" y="2699"/>
              <a:ext cx="6196430"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p:cNvSpPr txBox="1"/>
          <p:nvPr userDrawn="1"/>
        </p:nvSpPr>
        <p:spPr>
          <a:xfrm>
            <a:off x="7301919" y="2845967"/>
            <a:ext cx="1498372" cy="2041732"/>
          </a:xfrm>
          <a:prstGeom prst="rect">
            <a:avLst/>
          </a:prstGeom>
        </p:spPr>
        <p:txBody>
          <a:bodyPr/>
          <a:lstStyle/>
          <a:p>
            <a:pPr defTabSz="914400">
              <a:defRPr/>
            </a:pPr>
            <a:r>
              <a:rPr lang="en-US" sz="20000" dirty="0">
                <a:solidFill>
                  <a:srgbClr val="64BE28">
                    <a:lumMod val="40000"/>
                    <a:lumOff val="60000"/>
                  </a:srgbClr>
                </a:solidFill>
                <a:latin typeface="Arial"/>
                <a:ea typeface="ＭＳ Ｐゴシック" charset="0"/>
                <a:cs typeface="ＭＳ Ｐゴシック" charset="0"/>
              </a:rPr>
              <a:t>”</a:t>
            </a:r>
            <a:endParaRPr lang="en-US" sz="20000" dirty="0">
              <a:solidFill>
                <a:srgbClr val="64BE28">
                  <a:lumMod val="40000"/>
                  <a:lumOff val="60000"/>
                </a:srgbClr>
              </a:solidFill>
              <a:latin typeface="Arial"/>
              <a:ea typeface="ＭＳ Ｐゴシック" charset="0"/>
              <a:cs typeface="Franklin Gothic Book"/>
            </a:endParaRPr>
          </a:p>
        </p:txBody>
      </p:sp>
      <p:sp>
        <p:nvSpPr>
          <p:cNvPr id="20" name="TextBox 19"/>
          <p:cNvSpPr txBox="1"/>
          <p:nvPr userDrawn="1"/>
        </p:nvSpPr>
        <p:spPr>
          <a:xfrm>
            <a:off x="835075" y="947415"/>
            <a:ext cx="1473200" cy="2142907"/>
          </a:xfrm>
          <a:prstGeom prst="rect">
            <a:avLst/>
          </a:prstGeom>
          <a:ln>
            <a:noFill/>
          </a:ln>
          <a:effectLst/>
        </p:spPr>
        <p:txBody>
          <a:bodyPr/>
          <a:lstStyle/>
          <a:p>
            <a:pPr defTabSz="914400">
              <a:defRPr/>
            </a:pPr>
            <a:r>
              <a:rPr lang="en-US" sz="20000" dirty="0">
                <a:solidFill>
                  <a:srgbClr val="64BE28">
                    <a:lumMod val="40000"/>
                    <a:lumOff val="60000"/>
                  </a:srgbClr>
                </a:solidFill>
                <a:latin typeface="Arial"/>
                <a:ea typeface="ＭＳ Ｐゴシック" charset="0"/>
                <a:cs typeface="ＭＳ Ｐゴシック" charset="0"/>
              </a:rPr>
              <a:t>“</a:t>
            </a:r>
            <a:endParaRPr lang="en-US" sz="20000" dirty="0">
              <a:solidFill>
                <a:srgbClr val="64BE28">
                  <a:lumMod val="40000"/>
                  <a:lumOff val="60000"/>
                </a:srgbClr>
              </a:solidFill>
              <a:latin typeface="Arial"/>
              <a:ea typeface="ＭＳ Ｐゴシック" charset="0"/>
              <a:cs typeface="Franklin Gothic Book"/>
            </a:endParaRPr>
          </a:p>
        </p:txBody>
      </p:sp>
      <p:sp>
        <p:nvSpPr>
          <p:cNvPr id="22" name="Text Placeholder 10"/>
          <p:cNvSpPr>
            <a:spLocks noGrp="1"/>
          </p:cNvSpPr>
          <p:nvPr>
            <p:ph type="body" sz="quarter" idx="11" hasCustomPrompt="1"/>
          </p:nvPr>
        </p:nvSpPr>
        <p:spPr>
          <a:xfrm>
            <a:off x="3870619" y="4419881"/>
            <a:ext cx="3519193" cy="297748"/>
          </a:xfrm>
          <a:prstGeom prst="rect">
            <a:avLst/>
          </a:prstGeom>
        </p:spPr>
        <p:txBody>
          <a:bodyPr>
            <a:noAutofit/>
          </a:bodyPr>
          <a:lstStyle>
            <a:lvl1pPr marL="0" indent="0" algn="r">
              <a:buNone/>
              <a:defRPr sz="2000" i="1">
                <a:solidFill>
                  <a:schemeClr val="bg1"/>
                </a:solidFill>
                <a:latin typeface="Arial" pitchFamily="34" charset="0"/>
                <a:cs typeface="Arial" pitchFamily="34" charset="0"/>
              </a:defRPr>
            </a:lvl1pPr>
          </a:lstStyle>
          <a:p>
            <a:pPr lvl="0"/>
            <a:r>
              <a:rPr lang="en-US" dirty="0" smtClean="0"/>
              <a:t>Name here</a:t>
            </a:r>
            <a:endParaRPr lang="en-US" dirty="0"/>
          </a:p>
        </p:txBody>
      </p:sp>
      <p:sp>
        <p:nvSpPr>
          <p:cNvPr id="23" name="Text Placeholder 10"/>
          <p:cNvSpPr>
            <a:spLocks noGrp="1"/>
          </p:cNvSpPr>
          <p:nvPr>
            <p:ph type="body" sz="quarter" idx="12" hasCustomPrompt="1"/>
          </p:nvPr>
        </p:nvSpPr>
        <p:spPr>
          <a:xfrm>
            <a:off x="3877639" y="5080517"/>
            <a:ext cx="3519193"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Organization here</a:t>
            </a:r>
            <a:endParaRPr lang="en-US" dirty="0"/>
          </a:p>
        </p:txBody>
      </p:sp>
      <p:sp>
        <p:nvSpPr>
          <p:cNvPr id="24" name="Text Placeholder 10"/>
          <p:cNvSpPr>
            <a:spLocks noGrp="1"/>
          </p:cNvSpPr>
          <p:nvPr>
            <p:ph type="body" sz="quarter" idx="13" hasCustomPrompt="1"/>
          </p:nvPr>
        </p:nvSpPr>
        <p:spPr>
          <a:xfrm>
            <a:off x="3873322" y="4774552"/>
            <a:ext cx="3519193"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Title here</a:t>
            </a:r>
            <a:endParaRPr lang="en-US" dirty="0"/>
          </a:p>
        </p:txBody>
      </p:sp>
      <p:sp>
        <p:nvSpPr>
          <p:cNvPr id="13" name="Text Placeholder 8" title="A quotation can be used in this area"/>
          <p:cNvSpPr>
            <a:spLocks noGrp="1"/>
          </p:cNvSpPr>
          <p:nvPr>
            <p:ph type="body" sz="quarter" idx="10" hasCustomPrompt="1"/>
          </p:nvPr>
        </p:nvSpPr>
        <p:spPr>
          <a:xfrm>
            <a:off x="1508761" y="1969705"/>
            <a:ext cx="5881052" cy="1871662"/>
          </a:xfrm>
          <a:prstGeom prst="rect">
            <a:avLst/>
          </a:prstGeom>
        </p:spPr>
        <p:txBody>
          <a:bodyPr anchor="ctr">
            <a:normAutofit/>
          </a:bodyPr>
          <a:lstStyle>
            <a:lvl1pPr marL="0" indent="0" algn="ctr">
              <a:buNone/>
              <a:defRPr sz="2800" baseline="0">
                <a:solidFill>
                  <a:schemeClr val="bg1"/>
                </a:solidFill>
              </a:defRPr>
            </a:lvl1pPr>
          </a:lstStyle>
          <a:p>
            <a:pPr lvl="0"/>
            <a:r>
              <a:rPr lang="en-US" dirty="0" smtClean="0"/>
              <a:t>Put your quote in here</a:t>
            </a:r>
          </a:p>
        </p:txBody>
      </p:sp>
      <p:sp>
        <p:nvSpPr>
          <p:cNvPr id="14" name="Footer Placeholder 5"/>
          <p:cNvSpPr>
            <a:spLocks noGrp="1"/>
          </p:cNvSpPr>
          <p:nvPr>
            <p:ph type="ftr" sz="quarter" idx="3"/>
          </p:nvPr>
        </p:nvSpPr>
        <p:spPr>
          <a:xfrm>
            <a:off x="0" y="6656122"/>
            <a:ext cx="8719211" cy="201879"/>
          </a:xfrm>
          <a:prstGeom prst="rect">
            <a:avLst/>
          </a:prstGeom>
        </p:spPr>
        <p:txBody>
          <a:bodyPr vert="horz" lIns="91440" tIns="45720" rIns="91440" bIns="45720" rtlCol="0" anchor="t" anchorCtr="0">
            <a:noAutofit/>
          </a:bodyPr>
          <a:lstStyle>
            <a:lvl1pPr algn="ctr">
              <a:defRPr lang="en-US" sz="600" b="0" i="0" kern="500" spc="0" baseline="0" smtClean="0">
                <a:solidFill>
                  <a:schemeClr val="accent2">
                    <a:lumMod val="40000"/>
                    <a:lumOff val="60000"/>
                  </a:schemeClr>
                </a:solidFill>
                <a:effectLst/>
                <a:latin typeface="+mn-lt"/>
                <a:cs typeface="Times New Roman" pitchFamily="18" charset="0"/>
              </a:defRPr>
            </a:lvl1pPr>
          </a:lstStyle>
          <a:p>
            <a:pPr algn="l"/>
            <a:endParaRPr dirty="0">
              <a:solidFill>
                <a:srgbClr val="64BE28">
                  <a:lumMod val="40000"/>
                  <a:lumOff val="60000"/>
                </a:srgbClr>
              </a:solidFill>
            </a:endParaRPr>
          </a:p>
        </p:txBody>
      </p:sp>
      <p:sp>
        <p:nvSpPr>
          <p:cNvPr id="15" name="Slide Number Placeholder 6"/>
          <p:cNvSpPr>
            <a:spLocks noGrp="1"/>
          </p:cNvSpPr>
          <p:nvPr>
            <p:ph type="sldNum" sz="quarter" idx="4"/>
          </p:nvPr>
        </p:nvSpPr>
        <p:spPr>
          <a:xfrm>
            <a:off x="8729800" y="6438622"/>
            <a:ext cx="281548"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71F8F497-5311-4FE6-8037-E08A3EC20500}" type="slidenum">
              <a:rPr lang="en-US" smtClean="0">
                <a:solidFill>
                  <a:srgbClr val="64BE28">
                    <a:lumMod val="40000"/>
                    <a:lumOff val="60000"/>
                  </a:srgbClr>
                </a:solidFill>
              </a:rPr>
              <a:pPr/>
              <a:t>‹#›</a:t>
            </a:fld>
            <a:endParaRPr lang="en-US">
              <a:solidFill>
                <a:srgbClr val="64BE28">
                  <a:lumMod val="40000"/>
                  <a:lumOff val="60000"/>
                </a:srgbClr>
              </a:solidFill>
            </a:endParaRPr>
          </a:p>
        </p:txBody>
      </p:sp>
    </p:spTree>
    <p:extLst>
      <p:ext uri="{BB962C8B-B14F-4D97-AF65-F5344CB8AC3E}">
        <p14:creationId xmlns:p14="http://schemas.microsoft.com/office/powerpoint/2010/main" val="1789537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Quotation ">
    <p:spTree>
      <p:nvGrpSpPr>
        <p:cNvPr id="1" name=""/>
        <p:cNvGrpSpPr/>
        <p:nvPr/>
      </p:nvGrpSpPr>
      <p:grpSpPr>
        <a:xfrm>
          <a:off x="0" y="0"/>
          <a:ext cx="0" cy="0"/>
          <a:chOff x="0" y="0"/>
          <a:chExt cx="0" cy="0"/>
        </a:xfrm>
      </p:grpSpPr>
      <p:grpSp>
        <p:nvGrpSpPr>
          <p:cNvPr id="3" name="Group 14"/>
          <p:cNvGrpSpPr>
            <a:grpSpLocks/>
          </p:cNvGrpSpPr>
          <p:nvPr/>
        </p:nvGrpSpPr>
        <p:grpSpPr bwMode="auto">
          <a:xfrm>
            <a:off x="0" y="4343402"/>
            <a:ext cx="5259388" cy="2087563"/>
            <a:chOff x="-422728" y="4800600"/>
            <a:chExt cx="5805606" cy="1695965"/>
          </a:xfrm>
        </p:grpSpPr>
        <p:pic>
          <p:nvPicPr>
            <p:cNvPr id="4" name="Picture 15" descr="angle_bar.png"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2728" y="4800600"/>
              <a:ext cx="5796910" cy="169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angle_bar.png"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4032" y="4801990"/>
              <a:ext cx="5796910" cy="169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p:cNvSpPr txBox="1"/>
          <p:nvPr userDrawn="1"/>
        </p:nvSpPr>
        <p:spPr>
          <a:xfrm>
            <a:off x="7301919" y="2845967"/>
            <a:ext cx="1498372" cy="2041732"/>
          </a:xfrm>
          <a:prstGeom prst="rect">
            <a:avLst/>
          </a:prstGeom>
        </p:spPr>
        <p:txBody>
          <a:bodyPr/>
          <a:lstStyle/>
          <a:p>
            <a:pPr defTabSz="914400">
              <a:defRPr/>
            </a:pPr>
            <a:r>
              <a:rPr lang="en-US" sz="20000" dirty="0">
                <a:solidFill>
                  <a:srgbClr val="4C5257">
                    <a:lumMod val="40000"/>
                    <a:lumOff val="60000"/>
                  </a:srgbClr>
                </a:solidFill>
                <a:latin typeface="Arial"/>
                <a:ea typeface="ＭＳ Ｐゴシック" charset="0"/>
                <a:cs typeface="ＭＳ Ｐゴシック" charset="0"/>
              </a:rPr>
              <a:t>”</a:t>
            </a:r>
            <a:endParaRPr lang="en-US" sz="20000" dirty="0">
              <a:solidFill>
                <a:srgbClr val="4C5257">
                  <a:lumMod val="40000"/>
                  <a:lumOff val="60000"/>
                </a:srgbClr>
              </a:solidFill>
              <a:latin typeface="Arial"/>
              <a:ea typeface="ＭＳ Ｐゴシック" charset="0"/>
              <a:cs typeface="Franklin Gothic Book"/>
            </a:endParaRPr>
          </a:p>
        </p:txBody>
      </p:sp>
      <p:sp>
        <p:nvSpPr>
          <p:cNvPr id="15" name="TextBox 14"/>
          <p:cNvSpPr txBox="1"/>
          <p:nvPr userDrawn="1"/>
        </p:nvSpPr>
        <p:spPr>
          <a:xfrm>
            <a:off x="835075" y="947415"/>
            <a:ext cx="1473200" cy="2142907"/>
          </a:xfrm>
          <a:prstGeom prst="rect">
            <a:avLst/>
          </a:prstGeom>
          <a:ln>
            <a:noFill/>
          </a:ln>
          <a:effectLst/>
        </p:spPr>
        <p:txBody>
          <a:bodyPr/>
          <a:lstStyle/>
          <a:p>
            <a:pPr defTabSz="914400">
              <a:defRPr/>
            </a:pPr>
            <a:r>
              <a:rPr lang="en-US" sz="20000" dirty="0">
                <a:solidFill>
                  <a:srgbClr val="4C5257">
                    <a:lumMod val="40000"/>
                    <a:lumOff val="60000"/>
                  </a:srgbClr>
                </a:solidFill>
                <a:latin typeface="Arial"/>
                <a:ea typeface="ＭＳ Ｐゴシック" charset="0"/>
                <a:cs typeface="ＭＳ Ｐゴシック" charset="0"/>
              </a:rPr>
              <a:t>“</a:t>
            </a:r>
            <a:endParaRPr lang="en-US" sz="20000" dirty="0">
              <a:solidFill>
                <a:srgbClr val="4C5257">
                  <a:lumMod val="40000"/>
                  <a:lumOff val="60000"/>
                </a:srgbClr>
              </a:solidFill>
              <a:latin typeface="Arial"/>
              <a:ea typeface="ＭＳ Ｐゴシック" charset="0"/>
              <a:cs typeface="Franklin Gothic Book"/>
            </a:endParaRPr>
          </a:p>
        </p:txBody>
      </p:sp>
      <p:sp>
        <p:nvSpPr>
          <p:cNvPr id="17" name="Text Placeholder 10"/>
          <p:cNvSpPr>
            <a:spLocks noGrp="1"/>
          </p:cNvSpPr>
          <p:nvPr>
            <p:ph type="body" sz="quarter" idx="11" hasCustomPrompt="1"/>
          </p:nvPr>
        </p:nvSpPr>
        <p:spPr>
          <a:xfrm>
            <a:off x="3870619" y="4419881"/>
            <a:ext cx="3519193" cy="297748"/>
          </a:xfrm>
          <a:prstGeom prst="rect">
            <a:avLst/>
          </a:prstGeom>
        </p:spPr>
        <p:txBody>
          <a:bodyPr>
            <a:noAutofit/>
          </a:bodyPr>
          <a:lstStyle>
            <a:lvl1pPr marL="0" indent="0" algn="r">
              <a:buNone/>
              <a:defRPr sz="2000" i="1">
                <a:solidFill>
                  <a:schemeClr val="tx1"/>
                </a:solidFill>
                <a:latin typeface="Arial" pitchFamily="34" charset="0"/>
                <a:cs typeface="Arial" pitchFamily="34" charset="0"/>
              </a:defRPr>
            </a:lvl1pPr>
          </a:lstStyle>
          <a:p>
            <a:pPr lvl="0"/>
            <a:r>
              <a:rPr lang="en-US" dirty="0" smtClean="0"/>
              <a:t>Name here</a:t>
            </a:r>
            <a:endParaRPr lang="en-US" dirty="0"/>
          </a:p>
        </p:txBody>
      </p:sp>
      <p:sp>
        <p:nvSpPr>
          <p:cNvPr id="18" name="Text Placeholder 10"/>
          <p:cNvSpPr>
            <a:spLocks noGrp="1"/>
          </p:cNvSpPr>
          <p:nvPr>
            <p:ph type="body" sz="quarter" idx="12" hasCustomPrompt="1"/>
          </p:nvPr>
        </p:nvSpPr>
        <p:spPr>
          <a:xfrm>
            <a:off x="3877639" y="5080517"/>
            <a:ext cx="3519193" cy="297748"/>
          </a:xfrm>
          <a:prstGeom prst="rect">
            <a:avLst/>
          </a:prstGeom>
        </p:spPr>
        <p:txBody>
          <a:bodyPr anchor="ctr">
            <a:noAutofit/>
          </a:bodyPr>
          <a:lstStyle>
            <a:lvl1pPr marL="0" indent="0" algn="r">
              <a:buNone/>
              <a:defRPr lang="en-US" sz="1400" i="1" baseline="0" dirty="0">
                <a:solidFill>
                  <a:schemeClr val="tx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Organization here</a:t>
            </a:r>
            <a:endParaRPr lang="en-US" dirty="0"/>
          </a:p>
        </p:txBody>
      </p:sp>
      <p:sp>
        <p:nvSpPr>
          <p:cNvPr id="19" name="Text Placeholder 10"/>
          <p:cNvSpPr>
            <a:spLocks noGrp="1"/>
          </p:cNvSpPr>
          <p:nvPr>
            <p:ph type="body" sz="quarter" idx="13" hasCustomPrompt="1"/>
          </p:nvPr>
        </p:nvSpPr>
        <p:spPr>
          <a:xfrm>
            <a:off x="3873322" y="4774552"/>
            <a:ext cx="3519193" cy="297748"/>
          </a:xfrm>
          <a:prstGeom prst="rect">
            <a:avLst/>
          </a:prstGeom>
        </p:spPr>
        <p:txBody>
          <a:bodyPr anchor="ctr">
            <a:noAutofit/>
          </a:bodyPr>
          <a:lstStyle>
            <a:lvl1pPr marL="0" indent="0" algn="r">
              <a:buNone/>
              <a:defRPr lang="en-US" sz="1400" i="1" baseline="0" dirty="0">
                <a:solidFill>
                  <a:schemeClr val="tx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Title here</a:t>
            </a:r>
            <a:endParaRPr lang="en-US" dirty="0"/>
          </a:p>
        </p:txBody>
      </p:sp>
      <p:sp>
        <p:nvSpPr>
          <p:cNvPr id="13" name="Text Placeholder 8" title="A quotation can be used in this area"/>
          <p:cNvSpPr>
            <a:spLocks noGrp="1"/>
          </p:cNvSpPr>
          <p:nvPr>
            <p:ph type="body" sz="quarter" idx="10" hasCustomPrompt="1"/>
          </p:nvPr>
        </p:nvSpPr>
        <p:spPr>
          <a:xfrm>
            <a:off x="1508761" y="1969705"/>
            <a:ext cx="5881052" cy="1871662"/>
          </a:xfrm>
          <a:prstGeom prst="rect">
            <a:avLst/>
          </a:prstGeom>
        </p:spPr>
        <p:txBody>
          <a:bodyPr anchor="ctr">
            <a:normAutofit/>
          </a:bodyPr>
          <a:lstStyle>
            <a:lvl1pPr marL="0" indent="0" algn="ctr">
              <a:buNone/>
              <a:defRPr sz="2800" baseline="0">
                <a:solidFill>
                  <a:schemeClr val="tx1"/>
                </a:solidFill>
              </a:defRPr>
            </a:lvl1pPr>
          </a:lstStyle>
          <a:p>
            <a:pPr lvl="0"/>
            <a:r>
              <a:rPr lang="en-US" dirty="0" smtClean="0"/>
              <a:t>Put your quote in here</a:t>
            </a:r>
          </a:p>
        </p:txBody>
      </p:sp>
      <p:sp>
        <p:nvSpPr>
          <p:cNvPr id="16" name="Footer Placeholder 5"/>
          <p:cNvSpPr>
            <a:spLocks noGrp="1"/>
          </p:cNvSpPr>
          <p:nvPr>
            <p:ph type="ftr" sz="quarter" idx="3"/>
          </p:nvPr>
        </p:nvSpPr>
        <p:spPr>
          <a:xfrm>
            <a:off x="0" y="6656122"/>
            <a:ext cx="8719211" cy="201879"/>
          </a:xfrm>
          <a:prstGeom prst="rect">
            <a:avLst/>
          </a:prstGeom>
        </p:spPr>
        <p:txBody>
          <a:bodyPr vert="horz" lIns="91440" tIns="45720" rIns="91440" bIns="45720" rtlCol="0" anchor="t" anchorCtr="0">
            <a:noAutofit/>
          </a:bodyPr>
          <a:lstStyle>
            <a:lvl1pPr algn="ctr">
              <a:defRPr lang="en-US" sz="600" b="0" i="0" kern="500" spc="0" baseline="0" smtClean="0">
                <a:effectLst/>
                <a:latin typeface="+mn-lt"/>
                <a:cs typeface="Times New Roman" pitchFamily="18" charset="0"/>
              </a:defRPr>
            </a:lvl1pPr>
          </a:lstStyle>
          <a:p>
            <a:pPr algn="l"/>
            <a:endParaRPr dirty="0">
              <a:solidFill>
                <a:srgbClr val="4C5257"/>
              </a:solidFill>
            </a:endParaRPr>
          </a:p>
        </p:txBody>
      </p:sp>
      <p:sp>
        <p:nvSpPr>
          <p:cNvPr id="20" name="Slide Number Placeholder 6"/>
          <p:cNvSpPr>
            <a:spLocks noGrp="1"/>
          </p:cNvSpPr>
          <p:nvPr>
            <p:ph type="sldNum" sz="quarter" idx="4"/>
          </p:nvPr>
        </p:nvSpPr>
        <p:spPr>
          <a:xfrm>
            <a:off x="8729800" y="6438622"/>
            <a:ext cx="2815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8F497-5311-4FE6-8037-E08A3EC20500}" type="slidenum">
              <a:rPr lang="en-US" smtClean="0">
                <a:solidFill>
                  <a:srgbClr val="4C5257">
                    <a:tint val="75000"/>
                  </a:srgbClr>
                </a:solidFill>
              </a:rPr>
              <a:pPr/>
              <a:t>‹#›</a:t>
            </a:fld>
            <a:endParaRPr lang="en-US">
              <a:solidFill>
                <a:srgbClr val="4C5257">
                  <a:tint val="75000"/>
                </a:srgbClr>
              </a:solidFill>
            </a:endParaRPr>
          </a:p>
        </p:txBody>
      </p:sp>
    </p:spTree>
    <p:extLst>
      <p:ext uri="{BB962C8B-B14F-4D97-AF65-F5344CB8AC3E}">
        <p14:creationId xmlns:p14="http://schemas.microsoft.com/office/powerpoint/2010/main" val="2540904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3"/>
          </p:nvPr>
        </p:nvSpPr>
        <p:spPr>
          <a:xfrm>
            <a:off x="0" y="6656122"/>
            <a:ext cx="8719211" cy="201879"/>
          </a:xfrm>
          <a:prstGeom prst="rect">
            <a:avLst/>
          </a:prstGeom>
        </p:spPr>
        <p:txBody>
          <a:bodyPr vert="horz" lIns="91440" tIns="45720" rIns="91440" bIns="45720" rtlCol="0" anchor="t" anchorCtr="0">
            <a:noAutofit/>
          </a:bodyPr>
          <a:lstStyle>
            <a:lvl1pPr algn="ctr">
              <a:defRPr lang="en-US" sz="600" b="0" i="0" kern="500" spc="0" baseline="0" smtClean="0">
                <a:effectLst/>
                <a:latin typeface="+mn-lt"/>
                <a:cs typeface="Times New Roman" pitchFamily="18" charset="0"/>
              </a:defRPr>
            </a:lvl1pPr>
          </a:lstStyle>
          <a:p>
            <a:pPr algn="l"/>
            <a:endParaRPr dirty="0">
              <a:solidFill>
                <a:srgbClr val="4C5257"/>
              </a:solidFill>
            </a:endParaRPr>
          </a:p>
        </p:txBody>
      </p:sp>
      <p:sp>
        <p:nvSpPr>
          <p:cNvPr id="6" name="Slide Number Placeholder 6"/>
          <p:cNvSpPr>
            <a:spLocks noGrp="1"/>
          </p:cNvSpPr>
          <p:nvPr>
            <p:ph type="sldNum" sz="quarter" idx="4"/>
          </p:nvPr>
        </p:nvSpPr>
        <p:spPr>
          <a:xfrm>
            <a:off x="8729800" y="6438622"/>
            <a:ext cx="2815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8F497-5311-4FE6-8037-E08A3EC20500}" type="slidenum">
              <a:rPr lang="en-US" smtClean="0">
                <a:solidFill>
                  <a:srgbClr val="4C5257">
                    <a:tint val="75000"/>
                  </a:srgbClr>
                </a:solidFill>
              </a:rPr>
              <a:pPr/>
              <a:t>‹#›</a:t>
            </a:fld>
            <a:endParaRPr lang="en-US">
              <a:solidFill>
                <a:srgbClr val="4C5257">
                  <a:tint val="75000"/>
                </a:srgbClr>
              </a:solidFill>
            </a:endParaRPr>
          </a:p>
        </p:txBody>
      </p:sp>
    </p:spTree>
    <p:extLst>
      <p:ext uri="{BB962C8B-B14F-4D97-AF65-F5344CB8AC3E}">
        <p14:creationId xmlns:p14="http://schemas.microsoft.com/office/powerpoint/2010/main" val="4079168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lIns="121917" tIns="60958" rIns="121917" bIns="60958"/>
          <a:lstStyle/>
          <a:p>
            <a:pPr defTabSz="914400"/>
            <a:endParaRPr lang="en-US" sz="3600" b="1">
              <a:solidFill>
                <a:srgbClr val="4C5257"/>
              </a:solidFill>
              <a:latin typeface="Arial" pitchFamily="34" charset="0"/>
              <a:ea typeface="ＭＳ Ｐゴシック" pitchFamily="34" charset="-128"/>
            </a:endParaRPr>
          </a:p>
        </p:txBody>
      </p:sp>
      <p:sp>
        <p:nvSpPr>
          <p:cNvPr id="4" name="Footer Placeholder 3"/>
          <p:cNvSpPr>
            <a:spLocks noGrp="1"/>
          </p:cNvSpPr>
          <p:nvPr>
            <p:ph type="ftr" sz="quarter" idx="11"/>
          </p:nvPr>
        </p:nvSpPr>
        <p:spPr/>
        <p:txBody>
          <a:bodyPr/>
          <a:lstStyle/>
          <a:p>
            <a:endParaRPr>
              <a:solidFill>
                <a:srgbClr val="4C5257"/>
              </a:solidFill>
            </a:endParaRPr>
          </a:p>
        </p:txBody>
      </p:sp>
      <p:sp>
        <p:nvSpPr>
          <p:cNvPr id="5" name="Slide Number Placeholder 4"/>
          <p:cNvSpPr>
            <a:spLocks noGrp="1"/>
          </p:cNvSpPr>
          <p:nvPr>
            <p:ph type="sldNum" sz="quarter" idx="12"/>
          </p:nvPr>
        </p:nvSpPr>
        <p:spPr/>
        <p:txBody>
          <a:bodyPr/>
          <a:lstStyle/>
          <a:p>
            <a:fld id="{A2B98E5A-BD5A-4D3B-AE80-3FEDD92A299E}" type="slidenum">
              <a:rPr lang="en-US" smtClean="0">
                <a:solidFill>
                  <a:srgbClr val="4C5257">
                    <a:tint val="75000"/>
                  </a:srgbClr>
                </a:solidFill>
              </a:rPr>
              <a:pPr/>
              <a:t>‹#›</a:t>
            </a:fld>
            <a:endParaRPr lang="en-US">
              <a:solidFill>
                <a:srgbClr val="4C5257">
                  <a:tint val="75000"/>
                </a:srgbClr>
              </a:solidFill>
            </a:endParaRPr>
          </a:p>
        </p:txBody>
      </p:sp>
    </p:spTree>
    <p:extLst>
      <p:ext uri="{BB962C8B-B14F-4D97-AF65-F5344CB8AC3E}">
        <p14:creationId xmlns:p14="http://schemas.microsoft.com/office/powerpoint/2010/main" val="1679427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lIns="121917" tIns="60958" rIns="121917" bIns="60958"/>
          <a:lstStyle/>
          <a:p>
            <a:pPr defTabSz="914400"/>
            <a:endParaRPr lang="en-US" sz="3600" b="1">
              <a:solidFill>
                <a:srgbClr val="4C5257"/>
              </a:solidFill>
              <a:latin typeface="Arial" pitchFamily="34" charset="0"/>
              <a:ea typeface="ＭＳ Ｐゴシック" pitchFamily="34" charset="-128"/>
            </a:endParaRPr>
          </a:p>
        </p:txBody>
      </p:sp>
      <p:sp>
        <p:nvSpPr>
          <p:cNvPr id="5" name="Footer Placeholder 4"/>
          <p:cNvSpPr>
            <a:spLocks noGrp="1"/>
          </p:cNvSpPr>
          <p:nvPr>
            <p:ph type="ftr" sz="quarter" idx="11"/>
          </p:nvPr>
        </p:nvSpPr>
        <p:spPr/>
        <p:txBody>
          <a:bodyPr/>
          <a:lstStyle/>
          <a:p>
            <a:endParaRPr>
              <a:solidFill>
                <a:srgbClr val="4C5257"/>
              </a:solidFill>
            </a:endParaRPr>
          </a:p>
        </p:txBody>
      </p:sp>
      <p:sp>
        <p:nvSpPr>
          <p:cNvPr id="6" name="Slide Number Placeholder 5"/>
          <p:cNvSpPr>
            <a:spLocks noGrp="1"/>
          </p:cNvSpPr>
          <p:nvPr>
            <p:ph type="sldNum" sz="quarter" idx="12"/>
          </p:nvPr>
        </p:nvSpPr>
        <p:spPr/>
        <p:txBody>
          <a:bodyPr/>
          <a:lstStyle/>
          <a:p>
            <a:fld id="{A2B98E5A-BD5A-4D3B-AE80-3FEDD92A299E}" type="slidenum">
              <a:rPr lang="en-US" smtClean="0">
                <a:solidFill>
                  <a:srgbClr val="4C5257">
                    <a:tint val="75000"/>
                  </a:srgbClr>
                </a:solidFill>
              </a:rPr>
              <a:pPr/>
              <a:t>‹#›</a:t>
            </a:fld>
            <a:endParaRPr lang="en-US">
              <a:solidFill>
                <a:srgbClr val="4C5257">
                  <a:tint val="75000"/>
                </a:srgbClr>
              </a:solidFill>
            </a:endParaRPr>
          </a:p>
        </p:txBody>
      </p:sp>
    </p:spTree>
    <p:extLst>
      <p:ext uri="{BB962C8B-B14F-4D97-AF65-F5344CB8AC3E}">
        <p14:creationId xmlns:p14="http://schemas.microsoft.com/office/powerpoint/2010/main" val="2925816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Title - no images">
    <p:spTree>
      <p:nvGrpSpPr>
        <p:cNvPr id="1" name=""/>
        <p:cNvGrpSpPr/>
        <p:nvPr/>
      </p:nvGrpSpPr>
      <p:grpSpPr>
        <a:xfrm>
          <a:off x="0" y="0"/>
          <a:ext cx="0" cy="0"/>
          <a:chOff x="0" y="0"/>
          <a:chExt cx="0" cy="0"/>
        </a:xfrm>
      </p:grpSpPr>
      <p:pic>
        <p:nvPicPr>
          <p:cNvPr id="2" name="Picture 6"/>
          <p:cNvPicPr preferRelativeResize="0">
            <a:picLocks/>
          </p:cNvPicPr>
          <p:nvPr/>
        </p:nvPicPr>
        <p:blipFill rotWithShape="1">
          <a:blip r:embed="rId2">
            <a:extLst>
              <a:ext uri="{28A0092B-C50C-407E-A947-70E740481C1C}">
                <a14:useLocalDpi xmlns:a14="http://schemas.microsoft.com/office/drawing/2010/main" val="0"/>
              </a:ext>
            </a:extLst>
          </a:blip>
          <a:srcRect r="996" b="970"/>
          <a:stretch/>
        </p:blipFill>
        <p:spPr bwMode="auto">
          <a:xfrm>
            <a:off x="1" y="-4953"/>
            <a:ext cx="9144000" cy="690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3"/>
          <p:cNvSpPr>
            <a:spLocks noGrp="1"/>
          </p:cNvSpPr>
          <p:nvPr>
            <p:ph type="body" sz="quarter" idx="10" hasCustomPrompt="1"/>
          </p:nvPr>
        </p:nvSpPr>
        <p:spPr>
          <a:xfrm>
            <a:off x="311150" y="5300253"/>
            <a:ext cx="5548313" cy="417164"/>
          </a:xfrm>
          <a:prstGeom prst="rect">
            <a:avLst/>
          </a:prstGeom>
        </p:spPr>
        <p:txBody>
          <a:bodyPr/>
          <a:lstStyle>
            <a:lvl1pPr marL="0" indent="0">
              <a:buNone/>
              <a:defRPr sz="2200" baseline="0">
                <a:solidFill>
                  <a:schemeClr val="bg1"/>
                </a:solidFill>
                <a:latin typeface="Arial" pitchFamily="34" charset="0"/>
                <a:cs typeface="Arial" pitchFamily="34" charset="0"/>
              </a:defRPr>
            </a:lvl1pPr>
          </a:lstStyle>
          <a:p>
            <a:pPr lvl="0"/>
            <a:r>
              <a:rPr lang="en-US" dirty="0" smtClean="0"/>
              <a:t>Presenter Name</a:t>
            </a:r>
            <a:endParaRPr lang="en-US" dirty="0"/>
          </a:p>
        </p:txBody>
      </p:sp>
      <p:sp>
        <p:nvSpPr>
          <p:cNvPr id="11" name="Text Placeholder 13"/>
          <p:cNvSpPr>
            <a:spLocks noGrp="1"/>
          </p:cNvSpPr>
          <p:nvPr>
            <p:ph type="body" sz="quarter" idx="12" hasCustomPrompt="1"/>
          </p:nvPr>
        </p:nvSpPr>
        <p:spPr>
          <a:xfrm>
            <a:off x="311150" y="5728918"/>
            <a:ext cx="5548313" cy="287257"/>
          </a:xfrm>
          <a:prstGeom prst="rect">
            <a:avLst/>
          </a:prstGeom>
        </p:spPr>
        <p:txBody>
          <a:bodyPr>
            <a:noAutofit/>
          </a:bodyPr>
          <a:lstStyle>
            <a:lvl1pPr marL="0" indent="0">
              <a:buNone/>
              <a:defRPr sz="1600" i="1" baseline="0">
                <a:solidFill>
                  <a:schemeClr val="bg1"/>
                </a:solidFill>
                <a:latin typeface="Arial" pitchFamily="34" charset="0"/>
                <a:cs typeface="Arial" pitchFamily="34" charset="0"/>
              </a:defRPr>
            </a:lvl1pPr>
          </a:lstStyle>
          <a:p>
            <a:pPr lvl="0"/>
            <a:r>
              <a:rPr lang="en-US" dirty="0" smtClean="0"/>
              <a:t>Presenter Title</a:t>
            </a:r>
            <a:endParaRPr lang="en-US" dirty="0"/>
          </a:p>
        </p:txBody>
      </p:sp>
      <p:sp>
        <p:nvSpPr>
          <p:cNvPr id="9" name="Text Placeholder 13"/>
          <p:cNvSpPr>
            <a:spLocks noGrp="1"/>
          </p:cNvSpPr>
          <p:nvPr>
            <p:ph type="body" sz="quarter" idx="13" hasCustomPrompt="1"/>
          </p:nvPr>
        </p:nvSpPr>
        <p:spPr>
          <a:xfrm>
            <a:off x="311150" y="6359333"/>
            <a:ext cx="5548313" cy="287257"/>
          </a:xfrm>
          <a:prstGeom prst="rect">
            <a:avLst/>
          </a:prstGeom>
        </p:spPr>
        <p:txBody>
          <a:bodyPr>
            <a:normAutofit/>
          </a:bodyPr>
          <a:lstStyle>
            <a:lvl1pPr marL="0" indent="0">
              <a:buNone/>
              <a:defRPr sz="1400" i="0" baseline="0">
                <a:solidFill>
                  <a:schemeClr val="bg1"/>
                </a:solidFill>
                <a:latin typeface="Arial" pitchFamily="34" charset="0"/>
                <a:cs typeface="Arial" pitchFamily="34" charset="0"/>
              </a:defRPr>
            </a:lvl1pPr>
          </a:lstStyle>
          <a:p>
            <a:pPr lvl="0"/>
            <a:fld id="{B00CC99A-1AEC-4AAA-92D0-EFFF73746BF4}" type="datetime4">
              <a:rPr lang="en-US" smtClean="0"/>
              <a:t>July 21, 2014</a:t>
            </a:fld>
            <a:endParaRPr lang="en-US" dirty="0"/>
          </a:p>
        </p:txBody>
      </p:sp>
      <p:grpSp>
        <p:nvGrpSpPr>
          <p:cNvPr id="5" name="Group 4"/>
          <p:cNvGrpSpPr/>
          <p:nvPr/>
        </p:nvGrpSpPr>
        <p:grpSpPr>
          <a:xfrm>
            <a:off x="-4016" y="2250764"/>
            <a:ext cx="9148017" cy="2367666"/>
            <a:chOff x="-4016" y="2250764"/>
            <a:chExt cx="9148017" cy="2367666"/>
          </a:xfrm>
        </p:grpSpPr>
        <p:sp>
          <p:nvSpPr>
            <p:cNvPr id="3" name="Rectangle 7"/>
            <p:cNvSpPr>
              <a:spLocks/>
            </p:cNvSpPr>
            <p:nvPr/>
          </p:nvSpPr>
          <p:spPr bwMode="auto">
            <a:xfrm>
              <a:off x="1" y="2252755"/>
              <a:ext cx="9144000" cy="23656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3608" tIns="21804" rIns="43608" bIns="21804" anchor="ctr"/>
            <a:lstStyle/>
            <a:p>
              <a:pPr algn="ctr" defTabSz="215900" fontAlgn="auto">
                <a:spcBef>
                  <a:spcPts val="0"/>
                </a:spcBef>
                <a:spcAft>
                  <a:spcPts val="0"/>
                </a:spcAft>
              </a:pPr>
              <a:endParaRPr lang="en-US" dirty="0">
                <a:solidFill>
                  <a:srgbClr val="FFFFFF"/>
                </a:solidFill>
                <a:latin typeface="Franklin Gothic Book" pitchFamily="34"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5791" y="3143707"/>
              <a:ext cx="2420233" cy="594530"/>
            </a:xfrm>
            <a:prstGeom prst="rect">
              <a:avLst/>
            </a:prstGeom>
          </p:spPr>
        </p:pic>
        <p:sp>
          <p:nvSpPr>
            <p:cNvPr id="12" name="Parallelogram 11"/>
            <p:cNvSpPr/>
            <p:nvPr userDrawn="1"/>
          </p:nvSpPr>
          <p:spPr bwMode="auto">
            <a:xfrm>
              <a:off x="-4016" y="2250764"/>
              <a:ext cx="6291434" cy="2367666"/>
            </a:xfrm>
            <a:custGeom>
              <a:avLst/>
              <a:gdLst>
                <a:gd name="connsiteX0" fmla="*/ 0 w 7110584"/>
                <a:gd name="connsiteY0" fmla="*/ 2367666 h 2367666"/>
                <a:gd name="connsiteX1" fmla="*/ 775198 w 7110584"/>
                <a:gd name="connsiteY1" fmla="*/ 0 h 2367666"/>
                <a:gd name="connsiteX2" fmla="*/ 7110584 w 7110584"/>
                <a:gd name="connsiteY2" fmla="*/ 0 h 2367666"/>
                <a:gd name="connsiteX3" fmla="*/ 6335386 w 7110584"/>
                <a:gd name="connsiteY3" fmla="*/ 2367666 h 2367666"/>
                <a:gd name="connsiteX4" fmla="*/ 0 w 7110584"/>
                <a:gd name="connsiteY4" fmla="*/ 2367666 h 2367666"/>
                <a:gd name="connsiteX0" fmla="*/ 0 w 7110584"/>
                <a:gd name="connsiteY0" fmla="*/ 2367666 h 2367666"/>
                <a:gd name="connsiteX1" fmla="*/ 820442 w 7110584"/>
                <a:gd name="connsiteY1" fmla="*/ 0 h 2367666"/>
                <a:gd name="connsiteX2" fmla="*/ 7110584 w 7110584"/>
                <a:gd name="connsiteY2" fmla="*/ 0 h 2367666"/>
                <a:gd name="connsiteX3" fmla="*/ 6335386 w 7110584"/>
                <a:gd name="connsiteY3" fmla="*/ 2367666 h 2367666"/>
                <a:gd name="connsiteX4" fmla="*/ 0 w 7110584"/>
                <a:gd name="connsiteY4" fmla="*/ 2367666 h 2367666"/>
                <a:gd name="connsiteX0" fmla="*/ 0 w 6291434"/>
                <a:gd name="connsiteY0" fmla="*/ 2367666 h 2367666"/>
                <a:gd name="connsiteX1" fmla="*/ 1292 w 6291434"/>
                <a:gd name="connsiteY1" fmla="*/ 0 h 2367666"/>
                <a:gd name="connsiteX2" fmla="*/ 6291434 w 6291434"/>
                <a:gd name="connsiteY2" fmla="*/ 0 h 2367666"/>
                <a:gd name="connsiteX3" fmla="*/ 5516236 w 6291434"/>
                <a:gd name="connsiteY3" fmla="*/ 2367666 h 2367666"/>
                <a:gd name="connsiteX4" fmla="*/ 0 w 6291434"/>
                <a:gd name="connsiteY4" fmla="*/ 2367666 h 236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434" h="2367666">
                  <a:moveTo>
                    <a:pt x="0" y="2367666"/>
                  </a:moveTo>
                  <a:cubicBezTo>
                    <a:pt x="431" y="1578444"/>
                    <a:pt x="861" y="789222"/>
                    <a:pt x="1292" y="0"/>
                  </a:cubicBezTo>
                  <a:lnTo>
                    <a:pt x="6291434" y="0"/>
                  </a:lnTo>
                  <a:lnTo>
                    <a:pt x="5516236" y="2367666"/>
                  </a:lnTo>
                  <a:lnTo>
                    <a:pt x="0" y="2367666"/>
                  </a:lnTo>
                  <a:close/>
                </a:path>
              </a:pathLst>
            </a:cu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393D41"/>
                </a:solidFill>
                <a:latin typeface="Arial" charset="0"/>
              </a:endParaRPr>
            </a:p>
          </p:txBody>
        </p:sp>
      </p:grpSp>
      <p:sp>
        <p:nvSpPr>
          <p:cNvPr id="4" name="Title 3"/>
          <p:cNvSpPr>
            <a:spLocks noGrp="1"/>
          </p:cNvSpPr>
          <p:nvPr>
            <p:ph type="title"/>
          </p:nvPr>
        </p:nvSpPr>
        <p:spPr>
          <a:xfrm>
            <a:off x="311150" y="2259016"/>
            <a:ext cx="4835779" cy="2370667"/>
          </a:xfrm>
          <a:prstGeom prst="rect">
            <a:avLst/>
          </a:prstGeom>
        </p:spPr>
        <p:txBody>
          <a:bodyPr/>
          <a:lstStyle>
            <a:lvl1pPr>
              <a:lnSpc>
                <a:spcPct val="90000"/>
              </a:lnSpc>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8742346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le - one image">
    <p:spTree>
      <p:nvGrpSpPr>
        <p:cNvPr id="1" name=""/>
        <p:cNvGrpSpPr/>
        <p:nvPr/>
      </p:nvGrpSpPr>
      <p:grpSpPr>
        <a:xfrm>
          <a:off x="0" y="0"/>
          <a:ext cx="0" cy="0"/>
          <a:chOff x="0" y="0"/>
          <a:chExt cx="0" cy="0"/>
        </a:xfrm>
      </p:grpSpPr>
      <p:grpSp>
        <p:nvGrpSpPr>
          <p:cNvPr id="4" name="Group 3"/>
          <p:cNvGrpSpPr/>
          <p:nvPr/>
        </p:nvGrpSpPr>
        <p:grpSpPr>
          <a:xfrm>
            <a:off x="-9524" y="1426872"/>
            <a:ext cx="9153524" cy="3070517"/>
            <a:chOff x="-9524" y="1426872"/>
            <a:chExt cx="9153524" cy="3070517"/>
          </a:xfrm>
        </p:grpSpPr>
        <p:pic>
          <p:nvPicPr>
            <p:cNvPr id="2" name="Picture 1" descr="FAN90169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1711" y="1466071"/>
              <a:ext cx="4102289" cy="2734859"/>
            </a:xfrm>
            <a:prstGeom prst="rect">
              <a:avLst/>
            </a:prstGeom>
          </p:spPr>
        </p:pic>
        <p:grpSp>
          <p:nvGrpSpPr>
            <p:cNvPr id="10" name="Group 9"/>
            <p:cNvGrpSpPr/>
            <p:nvPr userDrawn="1"/>
          </p:nvGrpSpPr>
          <p:grpSpPr>
            <a:xfrm>
              <a:off x="-8597" y="1426872"/>
              <a:ext cx="6234000" cy="2853743"/>
              <a:chOff x="-8597" y="1426872"/>
              <a:chExt cx="6234000" cy="2853743"/>
            </a:xfrm>
          </p:grpSpPr>
          <p:sp>
            <p:nvSpPr>
              <p:cNvPr id="23" name="Parallelogram 22"/>
              <p:cNvSpPr/>
              <p:nvPr userDrawn="1"/>
            </p:nvSpPr>
            <p:spPr bwMode="auto">
              <a:xfrm>
                <a:off x="-8597" y="1426872"/>
                <a:ext cx="6234000" cy="2853743"/>
              </a:xfrm>
              <a:custGeom>
                <a:avLst/>
                <a:gdLst>
                  <a:gd name="connsiteX0" fmla="*/ 0 w 7305563"/>
                  <a:gd name="connsiteY0" fmla="*/ 2853743 h 2853743"/>
                  <a:gd name="connsiteX1" fmla="*/ 934344 w 7305563"/>
                  <a:gd name="connsiteY1" fmla="*/ 0 h 2853743"/>
                  <a:gd name="connsiteX2" fmla="*/ 7305563 w 7305563"/>
                  <a:gd name="connsiteY2" fmla="*/ 0 h 2853743"/>
                  <a:gd name="connsiteX3" fmla="*/ 6371219 w 7305563"/>
                  <a:gd name="connsiteY3" fmla="*/ 2853743 h 2853743"/>
                  <a:gd name="connsiteX4" fmla="*/ 0 w 7305563"/>
                  <a:gd name="connsiteY4" fmla="*/ 2853743 h 2853743"/>
                  <a:gd name="connsiteX0" fmla="*/ 137219 w 6371219"/>
                  <a:gd name="connsiteY0" fmla="*/ 2853743 h 2853743"/>
                  <a:gd name="connsiteX1" fmla="*/ 0 w 6371219"/>
                  <a:gd name="connsiteY1" fmla="*/ 0 h 2853743"/>
                  <a:gd name="connsiteX2" fmla="*/ 6371219 w 6371219"/>
                  <a:gd name="connsiteY2" fmla="*/ 0 h 2853743"/>
                  <a:gd name="connsiteX3" fmla="*/ 5436875 w 6371219"/>
                  <a:gd name="connsiteY3" fmla="*/ 2853743 h 2853743"/>
                  <a:gd name="connsiteX4" fmla="*/ 137219 w 6371219"/>
                  <a:gd name="connsiteY4" fmla="*/ 2853743 h 2853743"/>
                  <a:gd name="connsiteX0" fmla="*/ 0 w 6234000"/>
                  <a:gd name="connsiteY0" fmla="*/ 2853743 h 2853743"/>
                  <a:gd name="connsiteX1" fmla="*/ 3275 w 6234000"/>
                  <a:gd name="connsiteY1" fmla="*/ 0 h 2853743"/>
                  <a:gd name="connsiteX2" fmla="*/ 6234000 w 6234000"/>
                  <a:gd name="connsiteY2" fmla="*/ 0 h 2853743"/>
                  <a:gd name="connsiteX3" fmla="*/ 5299656 w 6234000"/>
                  <a:gd name="connsiteY3" fmla="*/ 2853743 h 2853743"/>
                  <a:gd name="connsiteX4" fmla="*/ 0 w 6234000"/>
                  <a:gd name="connsiteY4" fmla="*/ 2853743 h 2853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4000" h="2853743">
                    <a:moveTo>
                      <a:pt x="0" y="2853743"/>
                    </a:moveTo>
                    <a:cubicBezTo>
                      <a:pt x="1092" y="1902495"/>
                      <a:pt x="2183" y="951248"/>
                      <a:pt x="3275" y="0"/>
                    </a:cubicBezTo>
                    <a:lnTo>
                      <a:pt x="6234000" y="0"/>
                    </a:lnTo>
                    <a:lnTo>
                      <a:pt x="5299656" y="2853743"/>
                    </a:lnTo>
                    <a:lnTo>
                      <a:pt x="0" y="2853743"/>
                    </a:lnTo>
                    <a:close/>
                  </a:path>
                </a:pathLst>
              </a:cu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a:solidFill>
                    <a:srgbClr val="393D41"/>
                  </a:solidFill>
                  <a:latin typeface="Arial"/>
                </a:endParaRPr>
              </a:p>
            </p:txBody>
          </p:sp>
          <p:sp>
            <p:nvSpPr>
              <p:cNvPr id="22" name="Parallelogram 21"/>
              <p:cNvSpPr/>
              <p:nvPr userDrawn="1"/>
            </p:nvSpPr>
            <p:spPr bwMode="auto">
              <a:xfrm>
                <a:off x="-7316" y="1469926"/>
                <a:ext cx="6052516" cy="2724249"/>
              </a:xfrm>
              <a:custGeom>
                <a:avLst/>
                <a:gdLst>
                  <a:gd name="connsiteX0" fmla="*/ 0 w 6974060"/>
                  <a:gd name="connsiteY0" fmla="*/ 2724249 h 2724249"/>
                  <a:gd name="connsiteX1" fmla="*/ 891946 w 6974060"/>
                  <a:gd name="connsiteY1" fmla="*/ 0 h 2724249"/>
                  <a:gd name="connsiteX2" fmla="*/ 6974060 w 6974060"/>
                  <a:gd name="connsiteY2" fmla="*/ 0 h 2724249"/>
                  <a:gd name="connsiteX3" fmla="*/ 6082114 w 6974060"/>
                  <a:gd name="connsiteY3" fmla="*/ 2724249 h 2724249"/>
                  <a:gd name="connsiteX4" fmla="*/ 0 w 6974060"/>
                  <a:gd name="connsiteY4" fmla="*/ 2724249 h 2724249"/>
                  <a:gd name="connsiteX0" fmla="*/ 0 w 6974060"/>
                  <a:gd name="connsiteY0" fmla="*/ 2724249 h 2724249"/>
                  <a:gd name="connsiteX1" fmla="*/ 922902 w 6974060"/>
                  <a:gd name="connsiteY1" fmla="*/ 0 h 2724249"/>
                  <a:gd name="connsiteX2" fmla="*/ 6974060 w 6974060"/>
                  <a:gd name="connsiteY2" fmla="*/ 0 h 2724249"/>
                  <a:gd name="connsiteX3" fmla="*/ 6082114 w 6974060"/>
                  <a:gd name="connsiteY3" fmla="*/ 2724249 h 2724249"/>
                  <a:gd name="connsiteX4" fmla="*/ 0 w 6974060"/>
                  <a:gd name="connsiteY4" fmla="*/ 2724249 h 2724249"/>
                  <a:gd name="connsiteX0" fmla="*/ 0 w 6052516"/>
                  <a:gd name="connsiteY0" fmla="*/ 2724249 h 2724249"/>
                  <a:gd name="connsiteX1" fmla="*/ 1358 w 6052516"/>
                  <a:gd name="connsiteY1" fmla="*/ 0 h 2724249"/>
                  <a:gd name="connsiteX2" fmla="*/ 6052516 w 6052516"/>
                  <a:gd name="connsiteY2" fmla="*/ 0 h 2724249"/>
                  <a:gd name="connsiteX3" fmla="*/ 5160570 w 6052516"/>
                  <a:gd name="connsiteY3" fmla="*/ 2724249 h 2724249"/>
                  <a:gd name="connsiteX4" fmla="*/ 0 w 6052516"/>
                  <a:gd name="connsiteY4" fmla="*/ 2724249 h 2724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16" h="2724249">
                    <a:moveTo>
                      <a:pt x="0" y="2724249"/>
                    </a:moveTo>
                    <a:cubicBezTo>
                      <a:pt x="453" y="1816166"/>
                      <a:pt x="905" y="908083"/>
                      <a:pt x="1358" y="0"/>
                    </a:cubicBezTo>
                    <a:lnTo>
                      <a:pt x="6052516" y="0"/>
                    </a:lnTo>
                    <a:lnTo>
                      <a:pt x="5160570" y="2724249"/>
                    </a:lnTo>
                    <a:lnTo>
                      <a:pt x="0" y="2724249"/>
                    </a:lnTo>
                    <a:close/>
                  </a:path>
                </a:pathLst>
              </a:custGeom>
              <a:solidFill>
                <a:srgbClr val="0D94D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393D41"/>
                  </a:solidFill>
                  <a:latin typeface="Arial" charset="0"/>
                </a:endParaRPr>
              </a:p>
            </p:txBody>
          </p:sp>
        </p:grpSp>
        <p:sp>
          <p:nvSpPr>
            <p:cNvPr id="25" name="Parallelogram 24"/>
            <p:cNvSpPr/>
            <p:nvPr userDrawn="1"/>
          </p:nvSpPr>
          <p:spPr bwMode="auto">
            <a:xfrm>
              <a:off x="-9524" y="3808793"/>
              <a:ext cx="4579143" cy="688596"/>
            </a:xfrm>
            <a:custGeom>
              <a:avLst/>
              <a:gdLst>
                <a:gd name="connsiteX0" fmla="*/ 0 w 4800600"/>
                <a:gd name="connsiteY0" fmla="*/ 688596 h 688596"/>
                <a:gd name="connsiteX1" fmla="*/ 225453 w 4800600"/>
                <a:gd name="connsiteY1" fmla="*/ 0 h 688596"/>
                <a:gd name="connsiteX2" fmla="*/ 4800600 w 4800600"/>
                <a:gd name="connsiteY2" fmla="*/ 0 h 688596"/>
                <a:gd name="connsiteX3" fmla="*/ 4575147 w 4800600"/>
                <a:gd name="connsiteY3" fmla="*/ 688596 h 688596"/>
                <a:gd name="connsiteX4" fmla="*/ 0 w 4800600"/>
                <a:gd name="connsiteY4" fmla="*/ 688596 h 688596"/>
                <a:gd name="connsiteX0" fmla="*/ 0 w 4583906"/>
                <a:gd name="connsiteY0" fmla="*/ 688596 h 688596"/>
                <a:gd name="connsiteX1" fmla="*/ 8759 w 4583906"/>
                <a:gd name="connsiteY1" fmla="*/ 0 h 688596"/>
                <a:gd name="connsiteX2" fmla="*/ 4583906 w 4583906"/>
                <a:gd name="connsiteY2" fmla="*/ 0 h 688596"/>
                <a:gd name="connsiteX3" fmla="*/ 4358453 w 4583906"/>
                <a:gd name="connsiteY3" fmla="*/ 688596 h 688596"/>
                <a:gd name="connsiteX4" fmla="*/ 0 w 4583906"/>
                <a:gd name="connsiteY4" fmla="*/ 688596 h 688596"/>
                <a:gd name="connsiteX0" fmla="*/ 0 w 4579143"/>
                <a:gd name="connsiteY0" fmla="*/ 688596 h 688596"/>
                <a:gd name="connsiteX1" fmla="*/ 3996 w 4579143"/>
                <a:gd name="connsiteY1" fmla="*/ 0 h 688596"/>
                <a:gd name="connsiteX2" fmla="*/ 4579143 w 4579143"/>
                <a:gd name="connsiteY2" fmla="*/ 0 h 688596"/>
                <a:gd name="connsiteX3" fmla="*/ 4353690 w 4579143"/>
                <a:gd name="connsiteY3" fmla="*/ 688596 h 688596"/>
                <a:gd name="connsiteX4" fmla="*/ 0 w 4579143"/>
                <a:gd name="connsiteY4" fmla="*/ 688596 h 68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143" h="688596">
                  <a:moveTo>
                    <a:pt x="0" y="688596"/>
                  </a:moveTo>
                  <a:lnTo>
                    <a:pt x="3996" y="0"/>
                  </a:lnTo>
                  <a:lnTo>
                    <a:pt x="4579143" y="0"/>
                  </a:lnTo>
                  <a:lnTo>
                    <a:pt x="4353690" y="688596"/>
                  </a:lnTo>
                  <a:lnTo>
                    <a:pt x="0" y="688596"/>
                  </a:lnTo>
                  <a:close/>
                </a:path>
              </a:pathLst>
            </a:cu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393D41"/>
                </a:solidFill>
                <a:latin typeface="Arial" charset="0"/>
              </a:endParaRPr>
            </a:p>
          </p:txBody>
        </p:sp>
      </p:grpSp>
      <p:sp>
        <p:nvSpPr>
          <p:cNvPr id="6" name="Text Placeholder 13"/>
          <p:cNvSpPr>
            <a:spLocks noGrp="1"/>
          </p:cNvSpPr>
          <p:nvPr>
            <p:ph type="body" sz="quarter" idx="10" hasCustomPrompt="1"/>
          </p:nvPr>
        </p:nvSpPr>
        <p:spPr>
          <a:xfrm>
            <a:off x="311150" y="4943092"/>
            <a:ext cx="4260849" cy="417164"/>
          </a:xfrm>
          <a:prstGeom prst="rect">
            <a:avLst/>
          </a:prstGeom>
        </p:spPr>
        <p:txBody>
          <a:bodyPr/>
          <a:lstStyle>
            <a:lvl1pPr marL="0" indent="0">
              <a:buNone/>
              <a:defRPr sz="2200" baseline="0">
                <a:solidFill>
                  <a:srgbClr val="4C5257"/>
                </a:solidFill>
                <a:latin typeface="+mj-lt"/>
              </a:defRPr>
            </a:lvl1pPr>
          </a:lstStyle>
          <a:p>
            <a:pPr lvl="0"/>
            <a:r>
              <a:rPr lang="en-US" dirty="0" smtClean="0"/>
              <a:t>Presenter Name</a:t>
            </a:r>
            <a:endParaRPr lang="en-US" dirty="0"/>
          </a:p>
        </p:txBody>
      </p:sp>
      <p:sp>
        <p:nvSpPr>
          <p:cNvPr id="7" name="Text Placeholder 13"/>
          <p:cNvSpPr>
            <a:spLocks noGrp="1"/>
          </p:cNvSpPr>
          <p:nvPr>
            <p:ph type="body" sz="quarter" idx="12" hasCustomPrompt="1"/>
          </p:nvPr>
        </p:nvSpPr>
        <p:spPr>
          <a:xfrm>
            <a:off x="311150" y="5369613"/>
            <a:ext cx="3765549" cy="253865"/>
          </a:xfrm>
          <a:prstGeom prst="rect">
            <a:avLst/>
          </a:prstGeom>
        </p:spPr>
        <p:txBody>
          <a:bodyPr/>
          <a:lstStyle>
            <a:lvl1pPr marL="0" indent="0">
              <a:buNone/>
              <a:defRPr sz="1600" i="1" baseline="0">
                <a:solidFill>
                  <a:srgbClr val="4C5257"/>
                </a:solidFill>
                <a:latin typeface="+mj-lt"/>
              </a:defRPr>
            </a:lvl1pPr>
          </a:lstStyle>
          <a:p>
            <a:pPr lvl="0"/>
            <a:r>
              <a:rPr lang="en-US" dirty="0" smtClean="0"/>
              <a:t>Presenter Title</a:t>
            </a:r>
            <a:endParaRPr lang="en-US" dirty="0"/>
          </a:p>
        </p:txBody>
      </p:sp>
      <p:sp>
        <p:nvSpPr>
          <p:cNvPr id="8" name="Text Placeholder 13"/>
          <p:cNvSpPr>
            <a:spLocks noGrp="1"/>
          </p:cNvSpPr>
          <p:nvPr>
            <p:ph type="body" sz="quarter" idx="13" hasCustomPrompt="1"/>
          </p:nvPr>
        </p:nvSpPr>
        <p:spPr>
          <a:xfrm>
            <a:off x="311150" y="6361809"/>
            <a:ext cx="2166187" cy="285471"/>
          </a:xfrm>
          <a:prstGeom prst="rect">
            <a:avLst/>
          </a:prstGeom>
        </p:spPr>
        <p:txBody>
          <a:bodyPr/>
          <a:lstStyle>
            <a:lvl1pPr marL="0" indent="0">
              <a:buNone/>
              <a:defRPr sz="1400" i="0" baseline="0">
                <a:solidFill>
                  <a:srgbClr val="4C5257"/>
                </a:solidFill>
                <a:latin typeface="+mj-lt"/>
              </a:defRPr>
            </a:lvl1pPr>
          </a:lstStyle>
          <a:p>
            <a:pPr lvl="0"/>
            <a:fld id="{B584F102-AF6B-4EC2-9F2D-C2961294974C}" type="datetime4">
              <a:rPr lang="en-US" smtClean="0"/>
              <a:t>July 21, 2014</a:t>
            </a:fld>
            <a:endParaRPr lang="en-US" dirty="0"/>
          </a:p>
        </p:txBody>
      </p:sp>
      <p:sp>
        <p:nvSpPr>
          <p:cNvPr id="5" name="Title 4"/>
          <p:cNvSpPr>
            <a:spLocks noGrp="1"/>
          </p:cNvSpPr>
          <p:nvPr>
            <p:ph type="title"/>
          </p:nvPr>
        </p:nvSpPr>
        <p:spPr>
          <a:xfrm>
            <a:off x="311149" y="1481751"/>
            <a:ext cx="4840203" cy="2320627"/>
          </a:xfrm>
          <a:prstGeom prst="rect">
            <a:avLst/>
          </a:prstGeom>
        </p:spPr>
        <p:txBody>
          <a:bodyPr/>
          <a:lstStyle>
            <a:lvl1pPr>
              <a:lnSpc>
                <a:spcPct val="90000"/>
              </a:lnSpc>
              <a:spcAft>
                <a:spcPts val="0"/>
              </a:spcAft>
              <a:defRPr>
                <a:solidFill>
                  <a:schemeClr val="bg1"/>
                </a:solidFill>
              </a:defRPr>
            </a:lvl1pPr>
          </a:lstStyle>
          <a:p>
            <a:r>
              <a:rPr lang="en-US" smtClean="0"/>
              <a:t>Click to edit Master title style</a:t>
            </a:r>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7151" y="6133731"/>
            <a:ext cx="2076915" cy="510194"/>
          </a:xfrm>
          <a:prstGeom prst="rect">
            <a:avLst/>
          </a:prstGeom>
        </p:spPr>
      </p:pic>
      <p:sp>
        <p:nvSpPr>
          <p:cNvPr id="16" name="Text Placeholder 13"/>
          <p:cNvSpPr>
            <a:spLocks noGrp="1"/>
          </p:cNvSpPr>
          <p:nvPr>
            <p:ph type="body" sz="quarter" idx="14" hasCustomPrompt="1"/>
          </p:nvPr>
        </p:nvSpPr>
        <p:spPr>
          <a:xfrm>
            <a:off x="311150" y="3810219"/>
            <a:ext cx="4002584" cy="687169"/>
          </a:xfrm>
          <a:prstGeom prst="rect">
            <a:avLst/>
          </a:prstGeom>
        </p:spPr>
        <p:txBody>
          <a:bodyPr anchor="ctr"/>
          <a:lstStyle>
            <a:lvl1pPr marL="0" indent="0">
              <a:buNone/>
              <a:defRPr sz="2200" baseline="0">
                <a:solidFill>
                  <a:schemeClr val="bg1"/>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3106404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grpSp>
        <p:nvGrpSpPr>
          <p:cNvPr id="2" name="Group 1"/>
          <p:cNvGrpSpPr/>
          <p:nvPr/>
        </p:nvGrpSpPr>
        <p:grpSpPr>
          <a:xfrm>
            <a:off x="-10196" y="2354263"/>
            <a:ext cx="7525421" cy="1881002"/>
            <a:chOff x="-10196" y="2354263"/>
            <a:chExt cx="7525421" cy="1881002"/>
          </a:xfrm>
        </p:grpSpPr>
        <p:sp>
          <p:nvSpPr>
            <p:cNvPr id="16" name="Parallelogram 15"/>
            <p:cNvSpPr/>
            <p:nvPr userDrawn="1"/>
          </p:nvSpPr>
          <p:spPr bwMode="auto">
            <a:xfrm>
              <a:off x="-10196" y="2354263"/>
              <a:ext cx="7525421" cy="1671727"/>
            </a:xfrm>
            <a:custGeom>
              <a:avLst/>
              <a:gdLst>
                <a:gd name="connsiteX0" fmla="*/ 0 w 8100837"/>
                <a:gd name="connsiteY0" fmla="*/ 1671727 h 1671727"/>
                <a:gd name="connsiteX1" fmla="*/ 547340 w 8100837"/>
                <a:gd name="connsiteY1" fmla="*/ 0 h 1671727"/>
                <a:gd name="connsiteX2" fmla="*/ 8100837 w 8100837"/>
                <a:gd name="connsiteY2" fmla="*/ 0 h 1671727"/>
                <a:gd name="connsiteX3" fmla="*/ 7553497 w 8100837"/>
                <a:gd name="connsiteY3" fmla="*/ 1671727 h 1671727"/>
                <a:gd name="connsiteX4" fmla="*/ 0 w 8100837"/>
                <a:gd name="connsiteY4" fmla="*/ 1671727 h 1671727"/>
                <a:gd name="connsiteX0" fmla="*/ 0 w 8100837"/>
                <a:gd name="connsiteY0" fmla="*/ 1671727 h 1671727"/>
                <a:gd name="connsiteX1" fmla="*/ 584372 w 8100837"/>
                <a:gd name="connsiteY1" fmla="*/ 0 h 1671727"/>
                <a:gd name="connsiteX2" fmla="*/ 8100837 w 8100837"/>
                <a:gd name="connsiteY2" fmla="*/ 0 h 1671727"/>
                <a:gd name="connsiteX3" fmla="*/ 7553497 w 8100837"/>
                <a:gd name="connsiteY3" fmla="*/ 1671727 h 1671727"/>
                <a:gd name="connsiteX4" fmla="*/ 0 w 8100837"/>
                <a:gd name="connsiteY4" fmla="*/ 1671727 h 1671727"/>
                <a:gd name="connsiteX0" fmla="*/ 0 w 7536815"/>
                <a:gd name="connsiteY0" fmla="*/ 1671727 h 1671727"/>
                <a:gd name="connsiteX1" fmla="*/ 20350 w 7536815"/>
                <a:gd name="connsiteY1" fmla="*/ 0 h 1671727"/>
                <a:gd name="connsiteX2" fmla="*/ 7536815 w 7536815"/>
                <a:gd name="connsiteY2" fmla="*/ 0 h 1671727"/>
                <a:gd name="connsiteX3" fmla="*/ 6989475 w 7536815"/>
                <a:gd name="connsiteY3" fmla="*/ 1671727 h 1671727"/>
                <a:gd name="connsiteX4" fmla="*/ 0 w 7536815"/>
                <a:gd name="connsiteY4" fmla="*/ 1671727 h 1671727"/>
                <a:gd name="connsiteX0" fmla="*/ 0 w 7525421"/>
                <a:gd name="connsiteY0" fmla="*/ 1671727 h 1671727"/>
                <a:gd name="connsiteX1" fmla="*/ 8956 w 7525421"/>
                <a:gd name="connsiteY1" fmla="*/ 0 h 1671727"/>
                <a:gd name="connsiteX2" fmla="*/ 7525421 w 7525421"/>
                <a:gd name="connsiteY2" fmla="*/ 0 h 1671727"/>
                <a:gd name="connsiteX3" fmla="*/ 6978081 w 7525421"/>
                <a:gd name="connsiteY3" fmla="*/ 1671727 h 1671727"/>
                <a:gd name="connsiteX4" fmla="*/ 0 w 7525421"/>
                <a:gd name="connsiteY4" fmla="*/ 1671727 h 167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5421" h="1671727">
                  <a:moveTo>
                    <a:pt x="0" y="1671727"/>
                  </a:moveTo>
                  <a:cubicBezTo>
                    <a:pt x="2985" y="1114485"/>
                    <a:pt x="5971" y="557242"/>
                    <a:pt x="8956" y="0"/>
                  </a:cubicBezTo>
                  <a:lnTo>
                    <a:pt x="7525421" y="0"/>
                  </a:lnTo>
                  <a:lnTo>
                    <a:pt x="6978081" y="1671727"/>
                  </a:lnTo>
                  <a:lnTo>
                    <a:pt x="0" y="1671727"/>
                  </a:lnTo>
                  <a:close/>
                </a:path>
              </a:pathLst>
            </a:custGeom>
            <a:solidFill>
              <a:srgbClr val="0D94D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393D41"/>
                </a:solidFill>
                <a:latin typeface="Arial" charset="0"/>
              </a:endParaRPr>
            </a:p>
          </p:txBody>
        </p:sp>
        <p:sp>
          <p:nvSpPr>
            <p:cNvPr id="18" name="Parallelogram 17"/>
            <p:cNvSpPr/>
            <p:nvPr userDrawn="1"/>
          </p:nvSpPr>
          <p:spPr bwMode="auto">
            <a:xfrm>
              <a:off x="-9162" y="3821821"/>
              <a:ext cx="6064971" cy="413444"/>
            </a:xfrm>
            <a:custGeom>
              <a:avLst/>
              <a:gdLst>
                <a:gd name="connsiteX0" fmla="*/ 0 w 6254461"/>
                <a:gd name="connsiteY0" fmla="*/ 413444 h 413444"/>
                <a:gd name="connsiteX1" fmla="*/ 135366 w 6254461"/>
                <a:gd name="connsiteY1" fmla="*/ 0 h 413444"/>
                <a:gd name="connsiteX2" fmla="*/ 6254461 w 6254461"/>
                <a:gd name="connsiteY2" fmla="*/ 0 h 413444"/>
                <a:gd name="connsiteX3" fmla="*/ 6119095 w 6254461"/>
                <a:gd name="connsiteY3" fmla="*/ 413444 h 413444"/>
                <a:gd name="connsiteX4" fmla="*/ 0 w 6254461"/>
                <a:gd name="connsiteY4" fmla="*/ 413444 h 413444"/>
                <a:gd name="connsiteX0" fmla="*/ 61187 w 6119095"/>
                <a:gd name="connsiteY0" fmla="*/ 413444 h 413444"/>
                <a:gd name="connsiteX1" fmla="*/ 0 w 6119095"/>
                <a:gd name="connsiteY1" fmla="*/ 0 h 413444"/>
                <a:gd name="connsiteX2" fmla="*/ 6119095 w 6119095"/>
                <a:gd name="connsiteY2" fmla="*/ 0 h 413444"/>
                <a:gd name="connsiteX3" fmla="*/ 5983729 w 6119095"/>
                <a:gd name="connsiteY3" fmla="*/ 413444 h 413444"/>
                <a:gd name="connsiteX4" fmla="*/ 61187 w 6119095"/>
                <a:gd name="connsiteY4" fmla="*/ 413444 h 413444"/>
                <a:gd name="connsiteX0" fmla="*/ 7063 w 6064971"/>
                <a:gd name="connsiteY0" fmla="*/ 413444 h 413444"/>
                <a:gd name="connsiteX1" fmla="*/ 0 w 6064971"/>
                <a:gd name="connsiteY1" fmla="*/ 0 h 413444"/>
                <a:gd name="connsiteX2" fmla="*/ 6064971 w 6064971"/>
                <a:gd name="connsiteY2" fmla="*/ 0 h 413444"/>
                <a:gd name="connsiteX3" fmla="*/ 5929605 w 6064971"/>
                <a:gd name="connsiteY3" fmla="*/ 413444 h 413444"/>
                <a:gd name="connsiteX4" fmla="*/ 7063 w 6064971"/>
                <a:gd name="connsiteY4" fmla="*/ 413444 h 413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971" h="413444">
                  <a:moveTo>
                    <a:pt x="7063" y="413444"/>
                  </a:moveTo>
                  <a:lnTo>
                    <a:pt x="0" y="0"/>
                  </a:lnTo>
                  <a:lnTo>
                    <a:pt x="6064971" y="0"/>
                  </a:lnTo>
                  <a:lnTo>
                    <a:pt x="5929605" y="413444"/>
                  </a:lnTo>
                  <a:lnTo>
                    <a:pt x="7063" y="413444"/>
                  </a:lnTo>
                  <a:close/>
                </a:path>
              </a:pathLst>
            </a:cu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393D41"/>
                </a:solidFill>
                <a:latin typeface="Arial" charset="0"/>
              </a:endParaRPr>
            </a:p>
          </p:txBody>
        </p:sp>
      </p:grpSp>
      <p:sp>
        <p:nvSpPr>
          <p:cNvPr id="5" name="Title 4"/>
          <p:cNvSpPr>
            <a:spLocks noGrp="1"/>
          </p:cNvSpPr>
          <p:nvPr>
            <p:ph type="title"/>
          </p:nvPr>
        </p:nvSpPr>
        <p:spPr>
          <a:xfrm>
            <a:off x="312913" y="2367665"/>
            <a:ext cx="6591979" cy="1461613"/>
          </a:xfrm>
          <a:prstGeom prst="rect">
            <a:avLst/>
          </a:prstGeom>
        </p:spPr>
        <p:txBody>
          <a:bodyPr/>
          <a:lstStyle>
            <a:lvl1pPr>
              <a:defRPr>
                <a:solidFill>
                  <a:schemeClr val="bg1"/>
                </a:solidFill>
              </a:defRPr>
            </a:lvl1pPr>
          </a:lstStyle>
          <a:p>
            <a:r>
              <a:rPr lang="en-US" smtClean="0"/>
              <a:t>Click to edit Master title style</a:t>
            </a:r>
            <a:endParaRPr lang="en-US" dirty="0"/>
          </a:p>
        </p:txBody>
      </p:sp>
      <p:sp>
        <p:nvSpPr>
          <p:cNvPr id="10" name="Text Placeholder 13"/>
          <p:cNvSpPr>
            <a:spLocks noGrp="1"/>
          </p:cNvSpPr>
          <p:nvPr>
            <p:ph type="body" sz="quarter" idx="10" hasCustomPrompt="1"/>
          </p:nvPr>
        </p:nvSpPr>
        <p:spPr>
          <a:xfrm>
            <a:off x="311151" y="4943092"/>
            <a:ext cx="4260849" cy="417164"/>
          </a:xfrm>
          <a:prstGeom prst="rect">
            <a:avLst/>
          </a:prstGeom>
        </p:spPr>
        <p:txBody>
          <a:bodyPr/>
          <a:lstStyle>
            <a:lvl1pPr marL="0" indent="0">
              <a:buNone/>
              <a:defRPr sz="2200" baseline="0">
                <a:solidFill>
                  <a:srgbClr val="4C5257"/>
                </a:solidFill>
                <a:latin typeface="+mj-lt"/>
              </a:defRPr>
            </a:lvl1pPr>
          </a:lstStyle>
          <a:p>
            <a:pPr lvl="0"/>
            <a:r>
              <a:rPr lang="en-US" dirty="0" smtClean="0"/>
              <a:t>Presenter Name</a:t>
            </a:r>
            <a:endParaRPr lang="en-US" dirty="0"/>
          </a:p>
        </p:txBody>
      </p:sp>
      <p:sp>
        <p:nvSpPr>
          <p:cNvPr id="12" name="Text Placeholder 13"/>
          <p:cNvSpPr>
            <a:spLocks noGrp="1"/>
          </p:cNvSpPr>
          <p:nvPr>
            <p:ph type="body" sz="quarter" idx="12" hasCustomPrompt="1"/>
          </p:nvPr>
        </p:nvSpPr>
        <p:spPr>
          <a:xfrm>
            <a:off x="311151" y="5369613"/>
            <a:ext cx="3765549" cy="253865"/>
          </a:xfrm>
          <a:prstGeom prst="rect">
            <a:avLst/>
          </a:prstGeom>
        </p:spPr>
        <p:txBody>
          <a:bodyPr/>
          <a:lstStyle>
            <a:lvl1pPr marL="0" indent="0">
              <a:buNone/>
              <a:defRPr sz="1600" i="1" baseline="0">
                <a:solidFill>
                  <a:srgbClr val="4C5257"/>
                </a:solidFill>
                <a:latin typeface="+mj-lt"/>
              </a:defRPr>
            </a:lvl1pPr>
          </a:lstStyle>
          <a:p>
            <a:pPr lvl="0"/>
            <a:r>
              <a:rPr lang="en-US" dirty="0" smtClean="0"/>
              <a:t>Presenter Title</a:t>
            </a:r>
            <a:endParaRPr lang="en-US" dirty="0"/>
          </a:p>
        </p:txBody>
      </p:sp>
      <p:sp>
        <p:nvSpPr>
          <p:cNvPr id="14" name="Text Placeholder 13"/>
          <p:cNvSpPr>
            <a:spLocks noGrp="1"/>
          </p:cNvSpPr>
          <p:nvPr>
            <p:ph type="body" sz="quarter" idx="13" hasCustomPrompt="1"/>
          </p:nvPr>
        </p:nvSpPr>
        <p:spPr>
          <a:xfrm>
            <a:off x="311150" y="6361809"/>
            <a:ext cx="2166187" cy="285471"/>
          </a:xfrm>
          <a:prstGeom prst="rect">
            <a:avLst/>
          </a:prstGeom>
        </p:spPr>
        <p:txBody>
          <a:bodyPr/>
          <a:lstStyle>
            <a:lvl1pPr marL="0" indent="0">
              <a:buNone/>
              <a:defRPr sz="1400" i="0" baseline="0">
                <a:solidFill>
                  <a:schemeClr val="tx1"/>
                </a:solidFill>
                <a:latin typeface="Arial" panose="020B0604020202020204" pitchFamily="34" charset="0"/>
              </a:defRPr>
            </a:lvl1pPr>
          </a:lstStyle>
          <a:p>
            <a:pPr lvl="0"/>
            <a:fld id="{98241DAF-D3D1-4C65-9DAB-493DE76CC6E3}" type="datetime4">
              <a:rPr lang="en-US" smtClean="0"/>
              <a:t>July 21, 2014</a:t>
            </a:fld>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7151" y="6133731"/>
            <a:ext cx="2076915" cy="510194"/>
          </a:xfrm>
          <a:prstGeom prst="rect">
            <a:avLst/>
          </a:prstGeom>
        </p:spPr>
      </p:pic>
    </p:spTree>
    <p:extLst>
      <p:ext uri="{BB962C8B-B14F-4D97-AF65-F5344CB8AC3E}">
        <p14:creationId xmlns:p14="http://schemas.microsoft.com/office/powerpoint/2010/main" val="1430424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Blue divider">
    <p:spTree>
      <p:nvGrpSpPr>
        <p:cNvPr id="1" name=""/>
        <p:cNvGrpSpPr/>
        <p:nvPr/>
      </p:nvGrpSpPr>
      <p:grpSpPr>
        <a:xfrm>
          <a:off x="0" y="0"/>
          <a:ext cx="0" cy="0"/>
          <a:chOff x="0" y="0"/>
          <a:chExt cx="0" cy="0"/>
        </a:xfrm>
      </p:grpSpPr>
      <p:pic>
        <p:nvPicPr>
          <p:cNvPr id="3" name="Picture 6"/>
          <p:cNvPicPr preferRelativeResize="0">
            <a:picLocks/>
          </p:cNvPicPr>
          <p:nvPr/>
        </p:nvPicPr>
        <p:blipFill rotWithShape="1">
          <a:blip r:embed="rId2">
            <a:extLst>
              <a:ext uri="{28A0092B-C50C-407E-A947-70E740481C1C}">
                <a14:useLocalDpi xmlns:a14="http://schemas.microsoft.com/office/drawing/2010/main" val="0"/>
              </a:ext>
            </a:extLst>
          </a:blip>
          <a:srcRect r="996" b="970"/>
          <a:stretch/>
        </p:blipFill>
        <p:spPr bwMode="auto">
          <a:xfrm>
            <a:off x="1" y="-4952"/>
            <a:ext cx="9147599" cy="690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p:cNvSpPr>
            <a:spLocks noGrp="1"/>
          </p:cNvSpPr>
          <p:nvPr>
            <p:ph type="title" hasCustomPrompt="1"/>
          </p:nvPr>
        </p:nvSpPr>
        <p:spPr>
          <a:xfrm>
            <a:off x="791975" y="2614623"/>
            <a:ext cx="7542328" cy="1642764"/>
          </a:xfrm>
          <a:prstGeom prst="rect">
            <a:avLst/>
          </a:prstGeom>
        </p:spPr>
        <p:txBody>
          <a:bodyPr/>
          <a:lstStyle>
            <a:lvl1pPr algn="ctr">
              <a:defRPr>
                <a:solidFill>
                  <a:schemeClr val="bg1"/>
                </a:solidFill>
              </a:defRPr>
            </a:lvl1pPr>
          </a:lstStyle>
          <a:p>
            <a:r>
              <a:rPr lang="en-US" dirty="0" smtClean="0"/>
              <a:t>Click to edit text</a:t>
            </a:r>
            <a:endParaRPr lang="en-US" dirty="0"/>
          </a:p>
        </p:txBody>
      </p:sp>
    </p:spTree>
    <p:extLst>
      <p:ext uri="{BB962C8B-B14F-4D97-AF65-F5344CB8AC3E}">
        <p14:creationId xmlns:p14="http://schemas.microsoft.com/office/powerpoint/2010/main" val="3841725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Green divider">
    <p:spTree>
      <p:nvGrpSpPr>
        <p:cNvPr id="1" name=""/>
        <p:cNvGrpSpPr/>
        <p:nvPr/>
      </p:nvGrpSpPr>
      <p:grpSpPr>
        <a:xfrm>
          <a:off x="0" y="0"/>
          <a:ext cx="0" cy="0"/>
          <a:chOff x="0" y="0"/>
          <a:chExt cx="0" cy="0"/>
        </a:xfrm>
      </p:grpSpPr>
      <p:pic>
        <p:nvPicPr>
          <p:cNvPr id="2" name="Picture 6"/>
          <p:cNvPicPr preferRelativeResize="0">
            <a:picLocks/>
          </p:cNvPicPr>
          <p:nvPr/>
        </p:nvPicPr>
        <p:blipFill rotWithShape="1">
          <a:blip r:embed="rId2">
            <a:extLst>
              <a:ext uri="{28A0092B-C50C-407E-A947-70E740481C1C}">
                <a14:useLocalDpi xmlns:a14="http://schemas.microsoft.com/office/drawing/2010/main" val="0"/>
              </a:ext>
            </a:extLst>
          </a:blip>
          <a:srcRect r="996" b="970"/>
          <a:stretch/>
        </p:blipFill>
        <p:spPr bwMode="auto">
          <a:xfrm>
            <a:off x="1" y="-4952"/>
            <a:ext cx="9144000" cy="690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3"/>
          <p:cNvSpPr>
            <a:spLocks noGrp="1"/>
          </p:cNvSpPr>
          <p:nvPr>
            <p:ph type="title" hasCustomPrompt="1"/>
          </p:nvPr>
        </p:nvSpPr>
        <p:spPr>
          <a:xfrm>
            <a:off x="791974" y="2621603"/>
            <a:ext cx="7549307" cy="1642764"/>
          </a:xfrm>
          <a:prstGeom prst="rect">
            <a:avLst/>
          </a:prstGeom>
        </p:spPr>
        <p:txBody>
          <a:bodyPr/>
          <a:lstStyle>
            <a:lvl1pPr algn="ctr">
              <a:defRPr>
                <a:solidFill>
                  <a:schemeClr val="bg1"/>
                </a:solidFill>
              </a:defRPr>
            </a:lvl1pPr>
          </a:lstStyle>
          <a:p>
            <a:r>
              <a:rPr lang="en-US" dirty="0" smtClean="0"/>
              <a:t>Click to edit text</a:t>
            </a:r>
            <a:endParaRPr lang="en-US" dirty="0"/>
          </a:p>
        </p:txBody>
      </p:sp>
    </p:spTree>
    <p:extLst>
      <p:ext uri="{BB962C8B-B14F-4D97-AF65-F5344CB8AC3E}">
        <p14:creationId xmlns:p14="http://schemas.microsoft.com/office/powerpoint/2010/main" val="20133733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xfrm>
            <a:off x="6553200" y="6254750"/>
            <a:ext cx="2133600" cy="476250"/>
          </a:xfrm>
          <a:prstGeom prst="rect">
            <a:avLst/>
          </a:prstGeom>
          <a:ln/>
        </p:spPr>
        <p:txBody>
          <a:bodyPr/>
          <a:lstStyle>
            <a:lvl1pPr>
              <a:defRPr/>
            </a:lvl1pPr>
          </a:lstStyle>
          <a:p>
            <a:pPr>
              <a:defRPr/>
            </a:pPr>
            <a:fld id="{4D2701BB-5CB2-43F0-990A-7EB3A22D0D1D}" type="slidenum">
              <a:rPr lang="en-US"/>
              <a:pPr>
                <a:defRPr/>
              </a:pPr>
              <a:t>‹#›</a:t>
            </a:fld>
            <a:endParaRPr lang="en-US"/>
          </a:p>
        </p:txBody>
      </p:sp>
    </p:spTree>
    <p:extLst>
      <p:ext uri="{BB962C8B-B14F-4D97-AF65-F5344CB8AC3E}">
        <p14:creationId xmlns:p14="http://schemas.microsoft.com/office/powerpoint/2010/main" val="40895955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rimary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
          <p:cNvSpPr>
            <a:spLocks noGrp="1"/>
          </p:cNvSpPr>
          <p:nvPr>
            <p:ph idx="1"/>
          </p:nvPr>
        </p:nvSpPr>
        <p:spPr>
          <a:xfrm>
            <a:off x="311150" y="1280160"/>
            <a:ext cx="7886700" cy="4528969"/>
          </a:xfrm>
          <a:prstGeom prst="rect">
            <a:avLst/>
          </a:prstGeom>
        </p:spPr>
        <p:txBody>
          <a:bodyPr vert="horz" lIns="91440" tIns="45720" rIns="91440" bIns="45720" rtlCol="0">
            <a:normAutofit/>
          </a:bodyPr>
          <a:lstStyle>
            <a:lvl1pPr marL="320040" indent="-320040">
              <a:defRPr/>
            </a:lvl1pPr>
            <a:lvl2pPr>
              <a:defRPr/>
            </a:lvl2pPr>
            <a:lvl3pPr>
              <a:defRPr/>
            </a:lvl3pPr>
            <a:lvl4pPr>
              <a:defRPr/>
            </a:lvl4pPr>
            <a:lvl5pPr marL="2057400" indent="-2286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67379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ntent Cent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Text Placeholder 9"/>
          <p:cNvSpPr>
            <a:spLocks noGrp="1" noChangeAspect="1"/>
          </p:cNvSpPr>
          <p:nvPr>
            <p:ph type="body" sz="quarter" idx="12"/>
          </p:nvPr>
        </p:nvSpPr>
        <p:spPr>
          <a:xfrm>
            <a:off x="322580" y="1280160"/>
            <a:ext cx="8224520" cy="4331746"/>
          </a:xfrm>
        </p:spPr>
        <p:txBody>
          <a:bodyPr anchor="ctr" anchorCtr="1"/>
          <a:lstStyle>
            <a:lvl1pPr marL="320040" indent="-32004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6917417"/>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Comparison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 Placeholder 2"/>
          <p:cNvSpPr>
            <a:spLocks noGrp="1"/>
          </p:cNvSpPr>
          <p:nvPr>
            <p:ph type="body" idx="1"/>
          </p:nvPr>
        </p:nvSpPr>
        <p:spPr>
          <a:xfrm>
            <a:off x="321787" y="1280160"/>
            <a:ext cx="3868737" cy="823912"/>
          </a:xfrm>
        </p:spPr>
        <p:txBody>
          <a:bodyPr anchor="t" anchorCtr="0">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Text Placeholder 4"/>
          <p:cNvSpPr>
            <a:spLocks noGrp="1"/>
          </p:cNvSpPr>
          <p:nvPr>
            <p:ph type="body" sz="quarter" idx="3"/>
          </p:nvPr>
        </p:nvSpPr>
        <p:spPr>
          <a:xfrm>
            <a:off x="4572000" y="1280160"/>
            <a:ext cx="3887788" cy="823912"/>
          </a:xfrm>
        </p:spPr>
        <p:txBody>
          <a:bodyPr anchor="t" anchorCtr="0">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11"/>
          <p:cNvSpPr>
            <a:spLocks noGrp="1"/>
          </p:cNvSpPr>
          <p:nvPr>
            <p:ph sz="quarter" idx="12"/>
          </p:nvPr>
        </p:nvSpPr>
        <p:spPr>
          <a:xfrm>
            <a:off x="311150" y="2194560"/>
            <a:ext cx="3870325" cy="3883511"/>
          </a:xfrm>
        </p:spPr>
        <p:txBody>
          <a:bodyPr/>
          <a:lstStyle>
            <a:lvl1pPr marL="320040" indent="-320040">
              <a:defRPr sz="2400"/>
            </a:lvl1pPr>
            <a:lvl2pPr>
              <a:defRPr sz="22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1"/>
          <p:cNvSpPr>
            <a:spLocks noGrp="1"/>
          </p:cNvSpPr>
          <p:nvPr>
            <p:ph sz="quarter" idx="13"/>
          </p:nvPr>
        </p:nvSpPr>
        <p:spPr>
          <a:xfrm>
            <a:off x="4587875" y="2194560"/>
            <a:ext cx="3870325" cy="3883511"/>
          </a:xfrm>
        </p:spPr>
        <p:txBody>
          <a:bodyPr/>
          <a:lstStyle>
            <a:lvl1pPr marL="320040" indent="-320040">
              <a:defRPr sz="2400"/>
            </a:lvl1pPr>
            <a:lvl2pPr>
              <a:defRPr sz="22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0823614"/>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One imag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311150" y="1280160"/>
            <a:ext cx="3584575" cy="4788946"/>
          </a:xfrm>
        </p:spPr>
        <p:txBody>
          <a:bodyPr/>
          <a:lstStyle>
            <a:lvl1pPr marL="0" indent="0">
              <a:buNone/>
              <a:defRPr/>
            </a:lvl1pPr>
          </a:lstStyle>
          <a:p>
            <a:r>
              <a:rPr lang="en-US" smtClean="0"/>
              <a:t>Click icon to add picture</a:t>
            </a:r>
            <a:endParaRPr lang="en-US" dirty="0"/>
          </a:p>
        </p:txBody>
      </p:sp>
      <p:sp>
        <p:nvSpPr>
          <p:cNvPr id="8" name="Content Placeholder 7"/>
          <p:cNvSpPr>
            <a:spLocks noGrp="1"/>
          </p:cNvSpPr>
          <p:nvPr>
            <p:ph sz="quarter" idx="13"/>
          </p:nvPr>
        </p:nvSpPr>
        <p:spPr>
          <a:xfrm>
            <a:off x="4474278" y="1280160"/>
            <a:ext cx="4038541" cy="4788946"/>
          </a:xfrm>
        </p:spPr>
        <p:txBody>
          <a:bodyPr/>
          <a:lstStyle>
            <a:lvl1pPr marL="320040" indent="-320040">
              <a:defRPr sz="2400"/>
            </a:lvl1pPr>
            <a:lvl2pPr>
              <a:defRPr sz="22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804936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wo imag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311150" y="1280160"/>
            <a:ext cx="3941762" cy="2332616"/>
          </a:xfrm>
        </p:spPr>
        <p:txBody>
          <a:bodyPr/>
          <a:lstStyle>
            <a:lvl1pPr marL="0" indent="0">
              <a:buNone/>
              <a:defRPr/>
            </a:lvl1pPr>
          </a:lstStyle>
          <a:p>
            <a:r>
              <a:rPr lang="en-US" smtClean="0"/>
              <a:t>Click icon to add picture</a:t>
            </a:r>
            <a:endParaRPr lang="en-US" dirty="0"/>
          </a:p>
        </p:txBody>
      </p:sp>
      <p:sp>
        <p:nvSpPr>
          <p:cNvPr id="9" name="Content Placeholder 8"/>
          <p:cNvSpPr>
            <a:spLocks noGrp="1"/>
          </p:cNvSpPr>
          <p:nvPr>
            <p:ph sz="quarter" idx="14"/>
          </p:nvPr>
        </p:nvSpPr>
        <p:spPr>
          <a:xfrm>
            <a:off x="4474278" y="1279525"/>
            <a:ext cx="3734993" cy="4772025"/>
          </a:xfrm>
        </p:spPr>
        <p:txBody>
          <a:bodyPr/>
          <a:lstStyle>
            <a:lvl1pPr marL="320040" indent="-320040">
              <a:defRPr sz="2400"/>
            </a:lvl1pPr>
            <a:lvl2pPr>
              <a:defRPr sz="2200"/>
            </a:lvl2pPr>
            <a:lvl3pPr>
              <a:defRPr sz="2000"/>
            </a:lvl3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5"/>
          <p:cNvSpPr>
            <a:spLocks noGrp="1"/>
          </p:cNvSpPr>
          <p:nvPr>
            <p:ph type="pic" sz="quarter" idx="15"/>
          </p:nvPr>
        </p:nvSpPr>
        <p:spPr>
          <a:xfrm>
            <a:off x="311150" y="3718934"/>
            <a:ext cx="3941762" cy="2332616"/>
          </a:xfrm>
        </p:spPr>
        <p:txBody>
          <a:bodyPr/>
          <a:lstStyle>
            <a:lvl1pPr marL="0" indent="0">
              <a:buNone/>
              <a:defRPr/>
            </a:lvl1pPr>
          </a:lstStyle>
          <a:p>
            <a:r>
              <a:rPr lang="en-US" smtClean="0"/>
              <a:t>Click icon to add picture</a:t>
            </a:r>
            <a:endParaRPr lang="en-US" dirty="0"/>
          </a:p>
        </p:txBody>
      </p:sp>
    </p:spTree>
    <p:extLst>
      <p:ext uri="{BB962C8B-B14F-4D97-AF65-F5344CB8AC3E}">
        <p14:creationId xmlns:p14="http://schemas.microsoft.com/office/powerpoint/2010/main" val="411713996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Quotation 2">
    <p:spTree>
      <p:nvGrpSpPr>
        <p:cNvPr id="1" name=""/>
        <p:cNvGrpSpPr/>
        <p:nvPr/>
      </p:nvGrpSpPr>
      <p:grpSpPr>
        <a:xfrm>
          <a:off x="0" y="0"/>
          <a:ext cx="0" cy="0"/>
          <a:chOff x="0" y="0"/>
          <a:chExt cx="0" cy="0"/>
        </a:xfrm>
      </p:grpSpPr>
      <p:pic>
        <p:nvPicPr>
          <p:cNvPr id="11" name="Picture 6"/>
          <p:cNvPicPr preferRelativeResize="0">
            <a:picLocks/>
          </p:cNvPicPr>
          <p:nvPr/>
        </p:nvPicPr>
        <p:blipFill rotWithShape="1">
          <a:blip r:embed="rId2">
            <a:extLst>
              <a:ext uri="{28A0092B-C50C-407E-A947-70E740481C1C}">
                <a14:useLocalDpi xmlns:a14="http://schemas.microsoft.com/office/drawing/2010/main" val="0"/>
              </a:ext>
            </a:extLst>
          </a:blip>
          <a:srcRect r="996" b="970"/>
          <a:stretch/>
        </p:blipFill>
        <p:spPr bwMode="auto">
          <a:xfrm>
            <a:off x="1" y="-4952"/>
            <a:ext cx="9147599" cy="690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301919" y="2845967"/>
            <a:ext cx="1498372" cy="2041732"/>
          </a:xfrm>
          <a:prstGeom prst="rect">
            <a:avLst/>
          </a:prstGeom>
        </p:spPr>
        <p:txBody>
          <a:bodyPr/>
          <a:lstStyle/>
          <a:p>
            <a:pPr defTabSz="914400" fontAlgn="auto">
              <a:spcBef>
                <a:spcPts val="0"/>
              </a:spcBef>
              <a:spcAft>
                <a:spcPts val="0"/>
              </a:spcAft>
              <a:defRPr/>
            </a:pPr>
            <a:r>
              <a:rPr lang="en-US" sz="20000" dirty="0">
                <a:solidFill>
                  <a:srgbClr val="0D94D2">
                    <a:lumMod val="40000"/>
                    <a:lumOff val="60000"/>
                  </a:srgbClr>
                </a:solidFill>
                <a:latin typeface="Arial"/>
                <a:ea typeface="ＭＳ Ｐゴシック" charset="0"/>
                <a:cs typeface="ＭＳ Ｐゴシック" charset="0"/>
              </a:rPr>
              <a:t>”</a:t>
            </a:r>
            <a:endParaRPr lang="en-US" sz="20000" dirty="0">
              <a:solidFill>
                <a:srgbClr val="0D94D2">
                  <a:lumMod val="40000"/>
                  <a:lumOff val="60000"/>
                </a:srgbClr>
              </a:solidFill>
              <a:latin typeface="Arial"/>
              <a:ea typeface="ＭＳ Ｐゴシック" charset="0"/>
              <a:cs typeface="Franklin Gothic Book"/>
            </a:endParaRPr>
          </a:p>
        </p:txBody>
      </p:sp>
      <p:sp>
        <p:nvSpPr>
          <p:cNvPr id="6" name="TextBox 5"/>
          <p:cNvSpPr txBox="1"/>
          <p:nvPr/>
        </p:nvSpPr>
        <p:spPr>
          <a:xfrm>
            <a:off x="835075" y="947414"/>
            <a:ext cx="1473200" cy="2142907"/>
          </a:xfrm>
          <a:prstGeom prst="rect">
            <a:avLst/>
          </a:prstGeom>
          <a:ln>
            <a:noFill/>
          </a:ln>
          <a:effectLst/>
        </p:spPr>
        <p:txBody>
          <a:bodyPr/>
          <a:lstStyle/>
          <a:p>
            <a:pPr defTabSz="914400" fontAlgn="auto">
              <a:spcBef>
                <a:spcPts val="0"/>
              </a:spcBef>
              <a:spcAft>
                <a:spcPts val="0"/>
              </a:spcAft>
              <a:defRPr/>
            </a:pPr>
            <a:r>
              <a:rPr lang="en-US" sz="20000" dirty="0">
                <a:solidFill>
                  <a:srgbClr val="0D94D2">
                    <a:lumMod val="40000"/>
                    <a:lumOff val="60000"/>
                  </a:srgbClr>
                </a:solidFill>
                <a:latin typeface="Arial"/>
                <a:ea typeface="ＭＳ Ｐゴシック" charset="0"/>
                <a:cs typeface="ＭＳ Ｐゴシック" charset="0"/>
              </a:rPr>
              <a:t>“</a:t>
            </a:r>
            <a:endParaRPr lang="en-US" sz="20000" dirty="0">
              <a:solidFill>
                <a:srgbClr val="0D94D2">
                  <a:lumMod val="40000"/>
                  <a:lumOff val="60000"/>
                </a:srgbClr>
              </a:solidFill>
              <a:latin typeface="Arial"/>
              <a:ea typeface="ＭＳ Ｐゴシック" charset="0"/>
              <a:cs typeface="Franklin Gothic Book"/>
            </a:endParaRPr>
          </a:p>
        </p:txBody>
      </p:sp>
      <p:sp>
        <p:nvSpPr>
          <p:cNvPr id="7" name="Text Placeholder 8" title="A quotation can be used in this area"/>
          <p:cNvSpPr>
            <a:spLocks noGrp="1"/>
          </p:cNvSpPr>
          <p:nvPr>
            <p:ph type="body" sz="quarter" idx="10" hasCustomPrompt="1"/>
          </p:nvPr>
        </p:nvSpPr>
        <p:spPr>
          <a:xfrm>
            <a:off x="1754186" y="1969705"/>
            <a:ext cx="5635625" cy="1871662"/>
          </a:xfrm>
          <a:prstGeom prst="rect">
            <a:avLst/>
          </a:prstGeom>
        </p:spPr>
        <p:txBody>
          <a:bodyPr anchor="ctr">
            <a:normAutofit/>
          </a:bodyPr>
          <a:lstStyle>
            <a:lvl1pPr marL="0" indent="0" algn="ctr">
              <a:buNone/>
              <a:defRPr sz="2800" baseline="0">
                <a:solidFill>
                  <a:schemeClr val="bg1"/>
                </a:solidFill>
              </a:defRPr>
            </a:lvl1pPr>
          </a:lstStyle>
          <a:p>
            <a:pPr lvl="0"/>
            <a:r>
              <a:rPr lang="en-US" dirty="0" smtClean="0"/>
              <a:t>Put your quote in here</a:t>
            </a:r>
          </a:p>
        </p:txBody>
      </p:sp>
      <p:sp>
        <p:nvSpPr>
          <p:cNvPr id="8" name="Text Placeholder 10"/>
          <p:cNvSpPr>
            <a:spLocks noGrp="1"/>
          </p:cNvSpPr>
          <p:nvPr>
            <p:ph type="body" sz="quarter" idx="11" hasCustomPrompt="1"/>
          </p:nvPr>
        </p:nvSpPr>
        <p:spPr>
          <a:xfrm>
            <a:off x="3870618" y="4419881"/>
            <a:ext cx="3519193" cy="297748"/>
          </a:xfrm>
          <a:prstGeom prst="rect">
            <a:avLst/>
          </a:prstGeom>
        </p:spPr>
        <p:txBody>
          <a:bodyPr>
            <a:noAutofit/>
          </a:bodyPr>
          <a:lstStyle>
            <a:lvl1pPr marL="0" indent="0" algn="r">
              <a:buNone/>
              <a:defRPr sz="2000" i="1">
                <a:solidFill>
                  <a:schemeClr val="bg1"/>
                </a:solidFill>
                <a:latin typeface="Arial" pitchFamily="34" charset="0"/>
                <a:cs typeface="Arial" pitchFamily="34" charset="0"/>
              </a:defRPr>
            </a:lvl1pPr>
          </a:lstStyle>
          <a:p>
            <a:pPr lvl="0"/>
            <a:r>
              <a:rPr lang="en-US" dirty="0" smtClean="0"/>
              <a:t>Name here</a:t>
            </a:r>
            <a:endParaRPr lang="en-US" dirty="0"/>
          </a:p>
        </p:txBody>
      </p:sp>
      <p:sp>
        <p:nvSpPr>
          <p:cNvPr id="9" name="Text Placeholder 10"/>
          <p:cNvSpPr>
            <a:spLocks noGrp="1"/>
          </p:cNvSpPr>
          <p:nvPr>
            <p:ph type="body" sz="quarter" idx="12" hasCustomPrompt="1"/>
          </p:nvPr>
        </p:nvSpPr>
        <p:spPr>
          <a:xfrm>
            <a:off x="3877638" y="5080517"/>
            <a:ext cx="3519193"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Organization here</a:t>
            </a:r>
            <a:endParaRPr lang="en-US" dirty="0"/>
          </a:p>
        </p:txBody>
      </p:sp>
      <p:sp>
        <p:nvSpPr>
          <p:cNvPr id="10" name="Text Placeholder 10"/>
          <p:cNvSpPr>
            <a:spLocks noGrp="1"/>
          </p:cNvSpPr>
          <p:nvPr>
            <p:ph type="body" sz="quarter" idx="13" hasCustomPrompt="1"/>
          </p:nvPr>
        </p:nvSpPr>
        <p:spPr>
          <a:xfrm>
            <a:off x="3873321" y="4774552"/>
            <a:ext cx="3519193"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Title here</a:t>
            </a:r>
            <a:endParaRPr lang="en-US" dirty="0"/>
          </a:p>
        </p:txBody>
      </p:sp>
      <p:sp>
        <p:nvSpPr>
          <p:cNvPr id="12" name="TextBox 11"/>
          <p:cNvSpPr txBox="1"/>
          <p:nvPr/>
        </p:nvSpPr>
        <p:spPr>
          <a:xfrm>
            <a:off x="8650840" y="6426952"/>
            <a:ext cx="421240" cy="276999"/>
          </a:xfrm>
          <a:prstGeom prst="rect">
            <a:avLst/>
          </a:prstGeom>
          <a:noFill/>
        </p:spPr>
        <p:txBody>
          <a:bodyPr wrap="square" rtlCol="0">
            <a:spAutoFit/>
          </a:bodyPr>
          <a:lstStyle/>
          <a:p>
            <a:pPr defTabSz="914400" fontAlgn="auto">
              <a:spcBef>
                <a:spcPts val="0"/>
              </a:spcBef>
              <a:spcAft>
                <a:spcPts val="0"/>
              </a:spcAft>
            </a:pPr>
            <a:fld id="{F881FCEE-8B8D-471D-B2CD-8B20A04D8A95}" type="slidenum">
              <a:rPr lang="en-US" sz="1200" smtClean="0">
                <a:solidFill>
                  <a:srgbClr val="0D94D2">
                    <a:lumMod val="40000"/>
                    <a:lumOff val="60000"/>
                  </a:srgbClr>
                </a:solidFill>
                <a:latin typeface="Arial"/>
              </a:rPr>
              <a:pPr defTabSz="914400" fontAlgn="auto">
                <a:spcBef>
                  <a:spcPts val="0"/>
                </a:spcBef>
                <a:spcAft>
                  <a:spcPts val="0"/>
                </a:spcAft>
              </a:pPr>
              <a:t>‹#›</a:t>
            </a:fld>
            <a:endParaRPr lang="en-US" sz="1200" dirty="0">
              <a:solidFill>
                <a:srgbClr val="0D94D2">
                  <a:lumMod val="40000"/>
                  <a:lumOff val="60000"/>
                </a:srgbClr>
              </a:solidFill>
              <a:latin typeface="Arial"/>
            </a:endParaRPr>
          </a:p>
        </p:txBody>
      </p:sp>
      <p:sp>
        <p:nvSpPr>
          <p:cNvPr id="13" name="TextBox 12"/>
          <p:cNvSpPr txBox="1"/>
          <p:nvPr/>
        </p:nvSpPr>
        <p:spPr>
          <a:xfrm>
            <a:off x="30823" y="6575460"/>
            <a:ext cx="8979614" cy="276999"/>
          </a:xfrm>
          <a:prstGeom prst="rect">
            <a:avLst/>
          </a:prstGeom>
          <a:noFill/>
        </p:spPr>
        <p:txBody>
          <a:bodyPr wrap="square" rtlCol="0">
            <a:spAutoFit/>
          </a:bodyPr>
          <a:lstStyle/>
          <a:p>
            <a:pPr defTabSz="914400" fontAlgn="auto">
              <a:spcBef>
                <a:spcPts val="0"/>
              </a:spcBef>
              <a:spcAft>
                <a:spcPts val="0"/>
              </a:spcAft>
            </a:pPr>
            <a:r>
              <a:rPr lang="en-US" sz="600" dirty="0" smtClean="0">
                <a:solidFill>
                  <a:srgbClr val="0D94D2">
                    <a:lumMod val="40000"/>
                    <a:lumOff val="60000"/>
                  </a:srgbClr>
                </a:solidFill>
                <a:latin typeface="Arial"/>
              </a:rPr>
              <a:t>BRNDEXP 2.1 0714     © 2014 Cerner Corporation.  All rights reserved.  </a:t>
            </a:r>
          </a:p>
          <a:p>
            <a:pPr defTabSz="914400" fontAlgn="auto">
              <a:spcBef>
                <a:spcPts val="0"/>
              </a:spcBef>
              <a:spcAft>
                <a:spcPts val="0"/>
              </a:spcAft>
            </a:pPr>
            <a:r>
              <a:rPr lang="en-US" sz="600" dirty="0" smtClean="0">
                <a:solidFill>
                  <a:srgbClr val="0D94D2">
                    <a:lumMod val="40000"/>
                    <a:lumOff val="60000"/>
                  </a:srgbClr>
                </a:solidFill>
                <a:latin typeface="Arial"/>
              </a:rPr>
              <a:t>This document contains Cerner confidential and/or proprietary information belonging to Cerner Corporation and/or its related affiliates which may not be reproduced or transmitted in any form or by any means without the express written consent of Cerner</a:t>
            </a:r>
            <a:endParaRPr lang="en-US" sz="600" dirty="0">
              <a:solidFill>
                <a:srgbClr val="0D94D2">
                  <a:lumMod val="40000"/>
                  <a:lumOff val="60000"/>
                </a:srgbClr>
              </a:solidFill>
              <a:latin typeface="Arial"/>
            </a:endParaRPr>
          </a:p>
        </p:txBody>
      </p:sp>
    </p:spTree>
    <p:extLst>
      <p:ext uri="{BB962C8B-B14F-4D97-AF65-F5344CB8AC3E}">
        <p14:creationId xmlns:p14="http://schemas.microsoft.com/office/powerpoint/2010/main" val="2511603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Quotation 3">
    <p:spTree>
      <p:nvGrpSpPr>
        <p:cNvPr id="1" name=""/>
        <p:cNvGrpSpPr/>
        <p:nvPr/>
      </p:nvGrpSpPr>
      <p:grpSpPr>
        <a:xfrm>
          <a:off x="0" y="0"/>
          <a:ext cx="0" cy="0"/>
          <a:chOff x="0" y="0"/>
          <a:chExt cx="0" cy="0"/>
        </a:xfrm>
      </p:grpSpPr>
      <p:pic>
        <p:nvPicPr>
          <p:cNvPr id="11" name="Picture 6"/>
          <p:cNvPicPr preferRelativeResize="0">
            <a:picLocks/>
          </p:cNvPicPr>
          <p:nvPr/>
        </p:nvPicPr>
        <p:blipFill rotWithShape="1">
          <a:blip r:embed="rId2">
            <a:extLst>
              <a:ext uri="{28A0092B-C50C-407E-A947-70E740481C1C}">
                <a14:useLocalDpi xmlns:a14="http://schemas.microsoft.com/office/drawing/2010/main" val="0"/>
              </a:ext>
            </a:extLst>
          </a:blip>
          <a:srcRect r="996" b="970"/>
          <a:stretch/>
        </p:blipFill>
        <p:spPr bwMode="auto">
          <a:xfrm>
            <a:off x="1" y="-4952"/>
            <a:ext cx="9144000" cy="690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7301919" y="2845967"/>
            <a:ext cx="1498372" cy="2041732"/>
          </a:xfrm>
          <a:prstGeom prst="rect">
            <a:avLst/>
          </a:prstGeom>
        </p:spPr>
        <p:txBody>
          <a:bodyPr/>
          <a:lstStyle/>
          <a:p>
            <a:pPr defTabSz="914400" fontAlgn="auto">
              <a:spcBef>
                <a:spcPts val="0"/>
              </a:spcBef>
              <a:spcAft>
                <a:spcPts val="0"/>
              </a:spcAft>
              <a:defRPr/>
            </a:pPr>
            <a:r>
              <a:rPr lang="en-US" sz="20000" dirty="0">
                <a:solidFill>
                  <a:srgbClr val="7BC143">
                    <a:lumMod val="40000"/>
                    <a:lumOff val="60000"/>
                  </a:srgbClr>
                </a:solidFill>
                <a:latin typeface="Arial"/>
                <a:ea typeface="ＭＳ Ｐゴシック" charset="0"/>
                <a:cs typeface="ＭＳ Ｐゴシック" charset="0"/>
              </a:rPr>
              <a:t>”</a:t>
            </a:r>
            <a:endParaRPr lang="en-US" sz="20000" dirty="0">
              <a:solidFill>
                <a:srgbClr val="7BC143">
                  <a:lumMod val="40000"/>
                  <a:lumOff val="60000"/>
                </a:srgbClr>
              </a:solidFill>
              <a:latin typeface="Arial"/>
              <a:ea typeface="ＭＳ Ｐゴシック" charset="0"/>
              <a:cs typeface="Franklin Gothic Book"/>
            </a:endParaRPr>
          </a:p>
        </p:txBody>
      </p:sp>
      <p:sp>
        <p:nvSpPr>
          <p:cNvPr id="20" name="TextBox 19"/>
          <p:cNvSpPr txBox="1"/>
          <p:nvPr/>
        </p:nvSpPr>
        <p:spPr>
          <a:xfrm>
            <a:off x="835075" y="947414"/>
            <a:ext cx="1473200" cy="2142907"/>
          </a:xfrm>
          <a:prstGeom prst="rect">
            <a:avLst/>
          </a:prstGeom>
          <a:ln>
            <a:noFill/>
          </a:ln>
          <a:effectLst/>
        </p:spPr>
        <p:txBody>
          <a:bodyPr/>
          <a:lstStyle/>
          <a:p>
            <a:pPr defTabSz="914400" fontAlgn="auto">
              <a:spcBef>
                <a:spcPts val="0"/>
              </a:spcBef>
              <a:spcAft>
                <a:spcPts val="0"/>
              </a:spcAft>
              <a:defRPr/>
            </a:pPr>
            <a:r>
              <a:rPr lang="en-US" sz="20000" dirty="0">
                <a:solidFill>
                  <a:srgbClr val="7BC143">
                    <a:lumMod val="40000"/>
                    <a:lumOff val="60000"/>
                  </a:srgbClr>
                </a:solidFill>
                <a:latin typeface="Arial"/>
                <a:ea typeface="ＭＳ Ｐゴシック" charset="0"/>
                <a:cs typeface="ＭＳ Ｐゴシック" charset="0"/>
              </a:rPr>
              <a:t>“</a:t>
            </a:r>
            <a:endParaRPr lang="en-US" sz="20000" dirty="0">
              <a:solidFill>
                <a:srgbClr val="7BC143">
                  <a:lumMod val="40000"/>
                  <a:lumOff val="60000"/>
                </a:srgbClr>
              </a:solidFill>
              <a:latin typeface="Arial"/>
              <a:ea typeface="ＭＳ Ｐゴシック" charset="0"/>
              <a:cs typeface="Franklin Gothic Book"/>
            </a:endParaRPr>
          </a:p>
        </p:txBody>
      </p:sp>
      <p:sp>
        <p:nvSpPr>
          <p:cNvPr id="21" name="Text Placeholder 8" title="A quotation can be used in this area"/>
          <p:cNvSpPr>
            <a:spLocks noGrp="1"/>
          </p:cNvSpPr>
          <p:nvPr>
            <p:ph type="body" sz="quarter" idx="10" hasCustomPrompt="1"/>
          </p:nvPr>
        </p:nvSpPr>
        <p:spPr>
          <a:xfrm>
            <a:off x="1754186" y="1969705"/>
            <a:ext cx="5635625" cy="1871662"/>
          </a:xfrm>
          <a:prstGeom prst="rect">
            <a:avLst/>
          </a:prstGeom>
        </p:spPr>
        <p:txBody>
          <a:bodyPr anchor="ctr">
            <a:normAutofit/>
          </a:bodyPr>
          <a:lstStyle>
            <a:lvl1pPr marL="0" indent="0" algn="ctr">
              <a:buNone/>
              <a:defRPr sz="2800" baseline="0">
                <a:solidFill>
                  <a:schemeClr val="bg1"/>
                </a:solidFill>
              </a:defRPr>
            </a:lvl1pPr>
          </a:lstStyle>
          <a:p>
            <a:pPr lvl="0"/>
            <a:r>
              <a:rPr lang="en-US" dirty="0" smtClean="0"/>
              <a:t>Put your quote in here</a:t>
            </a:r>
          </a:p>
        </p:txBody>
      </p:sp>
      <p:sp>
        <p:nvSpPr>
          <p:cNvPr id="22" name="Text Placeholder 10"/>
          <p:cNvSpPr>
            <a:spLocks noGrp="1"/>
          </p:cNvSpPr>
          <p:nvPr>
            <p:ph type="body" sz="quarter" idx="11" hasCustomPrompt="1"/>
          </p:nvPr>
        </p:nvSpPr>
        <p:spPr>
          <a:xfrm>
            <a:off x="3870618" y="4419881"/>
            <a:ext cx="3519193" cy="297748"/>
          </a:xfrm>
          <a:prstGeom prst="rect">
            <a:avLst/>
          </a:prstGeom>
        </p:spPr>
        <p:txBody>
          <a:bodyPr>
            <a:noAutofit/>
          </a:bodyPr>
          <a:lstStyle>
            <a:lvl1pPr marL="0" indent="0" algn="r">
              <a:buNone/>
              <a:defRPr sz="2000" i="1">
                <a:solidFill>
                  <a:schemeClr val="bg1"/>
                </a:solidFill>
                <a:latin typeface="Arial" pitchFamily="34" charset="0"/>
                <a:cs typeface="Arial" pitchFamily="34" charset="0"/>
              </a:defRPr>
            </a:lvl1pPr>
          </a:lstStyle>
          <a:p>
            <a:pPr lvl="0"/>
            <a:r>
              <a:rPr lang="en-US" dirty="0" smtClean="0"/>
              <a:t>Name here</a:t>
            </a:r>
            <a:endParaRPr lang="en-US" dirty="0"/>
          </a:p>
        </p:txBody>
      </p:sp>
      <p:sp>
        <p:nvSpPr>
          <p:cNvPr id="23" name="Text Placeholder 10"/>
          <p:cNvSpPr>
            <a:spLocks noGrp="1"/>
          </p:cNvSpPr>
          <p:nvPr>
            <p:ph type="body" sz="quarter" idx="12" hasCustomPrompt="1"/>
          </p:nvPr>
        </p:nvSpPr>
        <p:spPr>
          <a:xfrm>
            <a:off x="3877638" y="5080517"/>
            <a:ext cx="3519193"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Organization here</a:t>
            </a:r>
            <a:endParaRPr lang="en-US" dirty="0"/>
          </a:p>
        </p:txBody>
      </p:sp>
      <p:sp>
        <p:nvSpPr>
          <p:cNvPr id="24" name="Text Placeholder 10"/>
          <p:cNvSpPr>
            <a:spLocks noGrp="1"/>
          </p:cNvSpPr>
          <p:nvPr>
            <p:ph type="body" sz="quarter" idx="13" hasCustomPrompt="1"/>
          </p:nvPr>
        </p:nvSpPr>
        <p:spPr>
          <a:xfrm>
            <a:off x="3873321" y="4774552"/>
            <a:ext cx="3519193" cy="297748"/>
          </a:xfrm>
          <a:prstGeom prst="rect">
            <a:avLst/>
          </a:prstGeom>
        </p:spPr>
        <p:txBody>
          <a:bodyPr anchor="ctr">
            <a:noAutofit/>
          </a:bodyPr>
          <a:lstStyle>
            <a:lvl1pPr marL="0" indent="0" algn="r">
              <a:buNone/>
              <a:defRPr lang="en-US" sz="1400" i="1" baseline="0" dirty="0">
                <a:solidFill>
                  <a:schemeClr val="bg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Title here</a:t>
            </a:r>
            <a:endParaRPr lang="en-US" dirty="0"/>
          </a:p>
        </p:txBody>
      </p:sp>
      <p:sp>
        <p:nvSpPr>
          <p:cNvPr id="14" name="TextBox 13"/>
          <p:cNvSpPr txBox="1"/>
          <p:nvPr/>
        </p:nvSpPr>
        <p:spPr>
          <a:xfrm>
            <a:off x="8650840" y="6426952"/>
            <a:ext cx="421240" cy="276999"/>
          </a:xfrm>
          <a:prstGeom prst="rect">
            <a:avLst/>
          </a:prstGeom>
          <a:noFill/>
        </p:spPr>
        <p:txBody>
          <a:bodyPr wrap="square" rtlCol="0">
            <a:spAutoFit/>
          </a:bodyPr>
          <a:lstStyle/>
          <a:p>
            <a:pPr defTabSz="914400" fontAlgn="auto">
              <a:spcBef>
                <a:spcPts val="0"/>
              </a:spcBef>
              <a:spcAft>
                <a:spcPts val="0"/>
              </a:spcAft>
            </a:pPr>
            <a:fld id="{F881FCEE-8B8D-471D-B2CD-8B20A04D8A95}" type="slidenum">
              <a:rPr lang="en-US" sz="1200" smtClean="0">
                <a:solidFill>
                  <a:srgbClr val="7BC143">
                    <a:lumMod val="40000"/>
                    <a:lumOff val="60000"/>
                  </a:srgbClr>
                </a:solidFill>
                <a:latin typeface="Arial"/>
              </a:rPr>
              <a:pPr defTabSz="914400" fontAlgn="auto">
                <a:spcBef>
                  <a:spcPts val="0"/>
                </a:spcBef>
                <a:spcAft>
                  <a:spcPts val="0"/>
                </a:spcAft>
              </a:pPr>
              <a:t>‹#›</a:t>
            </a:fld>
            <a:endParaRPr lang="en-US" sz="1200" dirty="0">
              <a:solidFill>
                <a:srgbClr val="7BC143">
                  <a:lumMod val="40000"/>
                  <a:lumOff val="60000"/>
                </a:srgbClr>
              </a:solidFill>
              <a:latin typeface="Arial"/>
            </a:endParaRPr>
          </a:p>
        </p:txBody>
      </p:sp>
      <p:sp>
        <p:nvSpPr>
          <p:cNvPr id="25" name="TextBox 24"/>
          <p:cNvSpPr txBox="1"/>
          <p:nvPr/>
        </p:nvSpPr>
        <p:spPr>
          <a:xfrm>
            <a:off x="30823" y="6575460"/>
            <a:ext cx="8979614" cy="276999"/>
          </a:xfrm>
          <a:prstGeom prst="rect">
            <a:avLst/>
          </a:prstGeom>
          <a:noFill/>
        </p:spPr>
        <p:txBody>
          <a:bodyPr wrap="square" rtlCol="0">
            <a:spAutoFit/>
          </a:bodyPr>
          <a:lstStyle/>
          <a:p>
            <a:pPr defTabSz="914400" fontAlgn="auto">
              <a:spcBef>
                <a:spcPts val="0"/>
              </a:spcBef>
              <a:spcAft>
                <a:spcPts val="0"/>
              </a:spcAft>
            </a:pPr>
            <a:r>
              <a:rPr lang="en-US" sz="600" dirty="0" smtClean="0">
                <a:solidFill>
                  <a:srgbClr val="7BC143">
                    <a:lumMod val="40000"/>
                    <a:lumOff val="60000"/>
                  </a:srgbClr>
                </a:solidFill>
                <a:latin typeface="Arial"/>
              </a:rPr>
              <a:t>BRNDEXP 2.1 0714     © 2014 Cerner Corporation.  All rights reserved.  </a:t>
            </a:r>
          </a:p>
          <a:p>
            <a:pPr defTabSz="914400" fontAlgn="auto">
              <a:spcBef>
                <a:spcPts val="0"/>
              </a:spcBef>
              <a:spcAft>
                <a:spcPts val="0"/>
              </a:spcAft>
            </a:pPr>
            <a:r>
              <a:rPr lang="en-US" sz="600" dirty="0" smtClean="0">
                <a:solidFill>
                  <a:srgbClr val="7BC143">
                    <a:lumMod val="40000"/>
                    <a:lumOff val="60000"/>
                  </a:srgbClr>
                </a:solidFill>
                <a:latin typeface="Arial"/>
              </a:rPr>
              <a:t>This document contains Cerner confidential and/or proprietary information belonging to Cerner Corporation and/or its related affiliates which may not be reproduced or transmitted in any form or by any means without the express written consent of Cerner</a:t>
            </a:r>
            <a:endParaRPr lang="en-US" sz="600" dirty="0">
              <a:solidFill>
                <a:srgbClr val="7BC143">
                  <a:lumMod val="40000"/>
                  <a:lumOff val="60000"/>
                </a:srgbClr>
              </a:solidFill>
              <a:latin typeface="Arial"/>
            </a:endParaRPr>
          </a:p>
        </p:txBody>
      </p:sp>
    </p:spTree>
    <p:extLst>
      <p:ext uri="{BB962C8B-B14F-4D97-AF65-F5344CB8AC3E}">
        <p14:creationId xmlns:p14="http://schemas.microsoft.com/office/powerpoint/2010/main" val="179172763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Quotation ">
    <p:spTree>
      <p:nvGrpSpPr>
        <p:cNvPr id="1" name=""/>
        <p:cNvGrpSpPr/>
        <p:nvPr/>
      </p:nvGrpSpPr>
      <p:grpSpPr>
        <a:xfrm>
          <a:off x="0" y="0"/>
          <a:ext cx="0" cy="0"/>
          <a:chOff x="0" y="0"/>
          <a:chExt cx="0" cy="0"/>
        </a:xfrm>
      </p:grpSpPr>
      <p:grpSp>
        <p:nvGrpSpPr>
          <p:cNvPr id="3" name="Group 14"/>
          <p:cNvGrpSpPr>
            <a:grpSpLocks/>
          </p:cNvGrpSpPr>
          <p:nvPr/>
        </p:nvGrpSpPr>
        <p:grpSpPr bwMode="auto">
          <a:xfrm>
            <a:off x="0" y="4343400"/>
            <a:ext cx="5259388" cy="2087563"/>
            <a:chOff x="-422728" y="4800600"/>
            <a:chExt cx="5805606" cy="1695965"/>
          </a:xfrm>
        </p:grpSpPr>
        <p:pic>
          <p:nvPicPr>
            <p:cNvPr id="4" name="Picture 15" descr="angle_bar.png"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2728" y="4800600"/>
              <a:ext cx="5796910" cy="169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angle_bar.png"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4032" y="4801990"/>
              <a:ext cx="5796910" cy="169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p:cNvSpPr txBox="1"/>
          <p:nvPr/>
        </p:nvSpPr>
        <p:spPr>
          <a:xfrm>
            <a:off x="7301919" y="2845967"/>
            <a:ext cx="1498372" cy="2041732"/>
          </a:xfrm>
          <a:prstGeom prst="rect">
            <a:avLst/>
          </a:prstGeom>
        </p:spPr>
        <p:txBody>
          <a:bodyPr/>
          <a:lstStyle/>
          <a:p>
            <a:pPr defTabSz="914400" fontAlgn="auto">
              <a:spcBef>
                <a:spcPts val="0"/>
              </a:spcBef>
              <a:spcAft>
                <a:spcPts val="0"/>
              </a:spcAft>
              <a:defRPr/>
            </a:pPr>
            <a:r>
              <a:rPr lang="en-US" sz="20000" dirty="0">
                <a:solidFill>
                  <a:srgbClr val="393D41">
                    <a:lumMod val="40000"/>
                    <a:lumOff val="60000"/>
                  </a:srgbClr>
                </a:solidFill>
                <a:latin typeface="Arial"/>
                <a:ea typeface="ＭＳ Ｐゴシック" charset="0"/>
                <a:cs typeface="ＭＳ Ｐゴシック" charset="0"/>
              </a:rPr>
              <a:t>”</a:t>
            </a:r>
            <a:endParaRPr lang="en-US" sz="20000" dirty="0">
              <a:solidFill>
                <a:srgbClr val="393D41">
                  <a:lumMod val="40000"/>
                  <a:lumOff val="60000"/>
                </a:srgbClr>
              </a:solidFill>
              <a:latin typeface="Arial"/>
              <a:ea typeface="ＭＳ Ｐゴシック" charset="0"/>
              <a:cs typeface="Franklin Gothic Book"/>
            </a:endParaRPr>
          </a:p>
        </p:txBody>
      </p:sp>
      <p:sp>
        <p:nvSpPr>
          <p:cNvPr id="15" name="TextBox 14"/>
          <p:cNvSpPr txBox="1"/>
          <p:nvPr/>
        </p:nvSpPr>
        <p:spPr>
          <a:xfrm>
            <a:off x="835075" y="947414"/>
            <a:ext cx="1473200" cy="2142907"/>
          </a:xfrm>
          <a:prstGeom prst="rect">
            <a:avLst/>
          </a:prstGeom>
          <a:ln>
            <a:noFill/>
          </a:ln>
          <a:effectLst/>
        </p:spPr>
        <p:txBody>
          <a:bodyPr/>
          <a:lstStyle/>
          <a:p>
            <a:pPr defTabSz="914400" fontAlgn="auto">
              <a:spcBef>
                <a:spcPts val="0"/>
              </a:spcBef>
              <a:spcAft>
                <a:spcPts val="0"/>
              </a:spcAft>
              <a:defRPr/>
            </a:pPr>
            <a:r>
              <a:rPr lang="en-US" sz="20000" dirty="0">
                <a:solidFill>
                  <a:srgbClr val="393D41">
                    <a:lumMod val="40000"/>
                    <a:lumOff val="60000"/>
                  </a:srgbClr>
                </a:solidFill>
                <a:latin typeface="Arial"/>
                <a:ea typeface="ＭＳ Ｐゴシック" charset="0"/>
                <a:cs typeface="ＭＳ Ｐゴシック" charset="0"/>
              </a:rPr>
              <a:t>“</a:t>
            </a:r>
            <a:endParaRPr lang="en-US" sz="20000" dirty="0">
              <a:solidFill>
                <a:srgbClr val="393D41">
                  <a:lumMod val="40000"/>
                  <a:lumOff val="60000"/>
                </a:srgbClr>
              </a:solidFill>
              <a:latin typeface="Arial"/>
              <a:ea typeface="ＭＳ Ｐゴシック" charset="0"/>
              <a:cs typeface="Franklin Gothic Book"/>
            </a:endParaRPr>
          </a:p>
        </p:txBody>
      </p:sp>
      <p:sp>
        <p:nvSpPr>
          <p:cNvPr id="16" name="Text Placeholder 8" title="A quotation can be used in this area"/>
          <p:cNvSpPr>
            <a:spLocks noGrp="1"/>
          </p:cNvSpPr>
          <p:nvPr>
            <p:ph type="body" sz="quarter" idx="10" hasCustomPrompt="1"/>
          </p:nvPr>
        </p:nvSpPr>
        <p:spPr>
          <a:xfrm>
            <a:off x="1754186" y="1969705"/>
            <a:ext cx="5635625" cy="1871662"/>
          </a:xfrm>
          <a:prstGeom prst="rect">
            <a:avLst/>
          </a:prstGeom>
        </p:spPr>
        <p:txBody>
          <a:bodyPr anchor="ctr">
            <a:normAutofit/>
          </a:bodyPr>
          <a:lstStyle>
            <a:lvl1pPr marL="0" indent="0" algn="ctr">
              <a:buNone/>
              <a:defRPr sz="2800" baseline="0">
                <a:solidFill>
                  <a:schemeClr val="tx1"/>
                </a:solidFill>
              </a:defRPr>
            </a:lvl1pPr>
          </a:lstStyle>
          <a:p>
            <a:pPr lvl="0"/>
            <a:r>
              <a:rPr lang="en-US" dirty="0" smtClean="0"/>
              <a:t>Put your quote in here</a:t>
            </a:r>
          </a:p>
        </p:txBody>
      </p:sp>
      <p:sp>
        <p:nvSpPr>
          <p:cNvPr id="17" name="Text Placeholder 10"/>
          <p:cNvSpPr>
            <a:spLocks noGrp="1"/>
          </p:cNvSpPr>
          <p:nvPr>
            <p:ph type="body" sz="quarter" idx="11" hasCustomPrompt="1"/>
          </p:nvPr>
        </p:nvSpPr>
        <p:spPr>
          <a:xfrm>
            <a:off x="3870618" y="4419881"/>
            <a:ext cx="3519193" cy="297748"/>
          </a:xfrm>
          <a:prstGeom prst="rect">
            <a:avLst/>
          </a:prstGeom>
        </p:spPr>
        <p:txBody>
          <a:bodyPr>
            <a:noAutofit/>
          </a:bodyPr>
          <a:lstStyle>
            <a:lvl1pPr marL="0" indent="0" algn="r">
              <a:buNone/>
              <a:defRPr sz="2000" i="1">
                <a:solidFill>
                  <a:schemeClr val="tx1"/>
                </a:solidFill>
                <a:latin typeface="Arial" pitchFamily="34" charset="0"/>
                <a:cs typeface="Arial" pitchFamily="34" charset="0"/>
              </a:defRPr>
            </a:lvl1pPr>
          </a:lstStyle>
          <a:p>
            <a:pPr lvl="0"/>
            <a:r>
              <a:rPr lang="en-US" dirty="0" smtClean="0"/>
              <a:t>Name here</a:t>
            </a:r>
            <a:endParaRPr lang="en-US" dirty="0"/>
          </a:p>
        </p:txBody>
      </p:sp>
      <p:sp>
        <p:nvSpPr>
          <p:cNvPr id="18" name="Text Placeholder 10"/>
          <p:cNvSpPr>
            <a:spLocks noGrp="1"/>
          </p:cNvSpPr>
          <p:nvPr>
            <p:ph type="body" sz="quarter" idx="12" hasCustomPrompt="1"/>
          </p:nvPr>
        </p:nvSpPr>
        <p:spPr>
          <a:xfrm>
            <a:off x="3877638" y="5080517"/>
            <a:ext cx="3519193" cy="297748"/>
          </a:xfrm>
          <a:prstGeom prst="rect">
            <a:avLst/>
          </a:prstGeom>
        </p:spPr>
        <p:txBody>
          <a:bodyPr anchor="ctr">
            <a:noAutofit/>
          </a:bodyPr>
          <a:lstStyle>
            <a:lvl1pPr marL="0" indent="0" algn="r">
              <a:buNone/>
              <a:defRPr lang="en-US" sz="1400" i="1" baseline="0" dirty="0">
                <a:solidFill>
                  <a:schemeClr val="tx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Organization here</a:t>
            </a:r>
            <a:endParaRPr lang="en-US" dirty="0"/>
          </a:p>
        </p:txBody>
      </p:sp>
      <p:sp>
        <p:nvSpPr>
          <p:cNvPr id="19" name="Text Placeholder 10"/>
          <p:cNvSpPr>
            <a:spLocks noGrp="1"/>
          </p:cNvSpPr>
          <p:nvPr>
            <p:ph type="body" sz="quarter" idx="13" hasCustomPrompt="1"/>
          </p:nvPr>
        </p:nvSpPr>
        <p:spPr>
          <a:xfrm>
            <a:off x="3873321" y="4774552"/>
            <a:ext cx="3519193" cy="297748"/>
          </a:xfrm>
          <a:prstGeom prst="rect">
            <a:avLst/>
          </a:prstGeom>
        </p:spPr>
        <p:txBody>
          <a:bodyPr anchor="ctr">
            <a:noAutofit/>
          </a:bodyPr>
          <a:lstStyle>
            <a:lvl1pPr marL="0" indent="0" algn="r">
              <a:buNone/>
              <a:defRPr lang="en-US" sz="1400" i="1" baseline="0" dirty="0">
                <a:solidFill>
                  <a:schemeClr val="tx1"/>
                </a:solidFill>
                <a:latin typeface="Arial" pitchFamily="34" charset="0"/>
                <a:ea typeface="ＭＳ Ｐゴシック" pitchFamily="-112" charset="-128"/>
                <a:cs typeface="Arial" pitchFamily="34" charset="0"/>
              </a:defRPr>
            </a:lvl1pPr>
          </a:lstStyle>
          <a:p>
            <a:pPr marL="0" marR="0" lvl="0" indent="0" algn="r" defTabSz="914400" rtl="0" eaLnBrk="1" fontAlgn="base" latinLnBrk="0" hangingPunct="1">
              <a:lnSpc>
                <a:spcPct val="80000"/>
              </a:lnSpc>
              <a:spcBef>
                <a:spcPts val="1400"/>
              </a:spcBef>
              <a:spcAft>
                <a:spcPct val="0"/>
              </a:spcAft>
              <a:buClr>
                <a:srgbClr val="3294D3"/>
              </a:buClr>
              <a:buSzPct val="130000"/>
              <a:buFont typeface="Wingdings" pitchFamily="2" charset="2"/>
              <a:buNone/>
              <a:tabLst/>
            </a:pPr>
            <a:r>
              <a:rPr lang="en-US" dirty="0" smtClean="0"/>
              <a:t>Title here</a:t>
            </a:r>
            <a:endParaRPr lang="en-US" dirty="0"/>
          </a:p>
        </p:txBody>
      </p:sp>
      <p:sp>
        <p:nvSpPr>
          <p:cNvPr id="20" name="TextBox 19"/>
          <p:cNvSpPr txBox="1"/>
          <p:nvPr/>
        </p:nvSpPr>
        <p:spPr>
          <a:xfrm>
            <a:off x="8650840" y="6426952"/>
            <a:ext cx="421240" cy="276999"/>
          </a:xfrm>
          <a:prstGeom prst="rect">
            <a:avLst/>
          </a:prstGeom>
          <a:noFill/>
        </p:spPr>
        <p:txBody>
          <a:bodyPr wrap="square" rtlCol="0">
            <a:spAutoFit/>
          </a:bodyPr>
          <a:lstStyle/>
          <a:p>
            <a:pPr defTabSz="914400" fontAlgn="auto">
              <a:spcBef>
                <a:spcPts val="0"/>
              </a:spcBef>
              <a:spcAft>
                <a:spcPts val="0"/>
              </a:spcAft>
            </a:pPr>
            <a:fld id="{F881FCEE-8B8D-471D-B2CD-8B20A04D8A95}" type="slidenum">
              <a:rPr lang="en-US" sz="1200" smtClean="0">
                <a:solidFill>
                  <a:srgbClr val="B4B8BD">
                    <a:lumMod val="75000"/>
                  </a:srgbClr>
                </a:solidFill>
                <a:latin typeface="Arial"/>
              </a:rPr>
              <a:pPr defTabSz="914400" fontAlgn="auto">
                <a:spcBef>
                  <a:spcPts val="0"/>
                </a:spcBef>
                <a:spcAft>
                  <a:spcPts val="0"/>
                </a:spcAft>
              </a:pPr>
              <a:t>‹#›</a:t>
            </a:fld>
            <a:endParaRPr lang="en-US" sz="1200" dirty="0">
              <a:solidFill>
                <a:srgbClr val="B4B8BD">
                  <a:lumMod val="75000"/>
                </a:srgbClr>
              </a:solidFill>
              <a:latin typeface="Arial"/>
            </a:endParaRPr>
          </a:p>
        </p:txBody>
      </p:sp>
      <p:sp>
        <p:nvSpPr>
          <p:cNvPr id="21" name="TextBox 20"/>
          <p:cNvSpPr txBox="1"/>
          <p:nvPr/>
        </p:nvSpPr>
        <p:spPr>
          <a:xfrm>
            <a:off x="30823" y="6575460"/>
            <a:ext cx="8979614" cy="276999"/>
          </a:xfrm>
          <a:prstGeom prst="rect">
            <a:avLst/>
          </a:prstGeom>
          <a:noFill/>
        </p:spPr>
        <p:txBody>
          <a:bodyPr wrap="square" rtlCol="0">
            <a:spAutoFit/>
          </a:bodyPr>
          <a:lstStyle/>
          <a:p>
            <a:pPr defTabSz="914400" fontAlgn="auto">
              <a:spcBef>
                <a:spcPts val="0"/>
              </a:spcBef>
              <a:spcAft>
                <a:spcPts val="0"/>
              </a:spcAft>
            </a:pPr>
            <a:r>
              <a:rPr lang="en-US" sz="600" dirty="0" smtClean="0">
                <a:solidFill>
                  <a:srgbClr val="393D41"/>
                </a:solidFill>
                <a:latin typeface="Arial"/>
              </a:rPr>
              <a:t>BRNDEXP 2.1 0714     © 2014 Cerner Corporation.  All rights reserved.  </a:t>
            </a:r>
          </a:p>
          <a:p>
            <a:pPr defTabSz="914400" fontAlgn="auto">
              <a:spcBef>
                <a:spcPts val="0"/>
              </a:spcBef>
              <a:spcAft>
                <a:spcPts val="0"/>
              </a:spcAft>
            </a:pPr>
            <a:r>
              <a:rPr lang="en-US" sz="600" dirty="0" smtClean="0">
                <a:solidFill>
                  <a:srgbClr val="393D41"/>
                </a:solidFill>
                <a:latin typeface="Arial"/>
              </a:rPr>
              <a:t>This document contains Cerner confidential and/or proprietary information belonging to Cerner Corporation and/or its related affiliates which may not be reproduced or transmitted in any form or by any means without the express written consent of Cerner</a:t>
            </a:r>
            <a:endParaRPr lang="en-US" sz="600" dirty="0">
              <a:solidFill>
                <a:srgbClr val="393D41"/>
              </a:solidFill>
              <a:latin typeface="Arial"/>
            </a:endParaRPr>
          </a:p>
        </p:txBody>
      </p:sp>
    </p:spTree>
    <p:extLst>
      <p:ext uri="{BB962C8B-B14F-4D97-AF65-F5344CB8AC3E}">
        <p14:creationId xmlns:p14="http://schemas.microsoft.com/office/powerpoint/2010/main" val="2235940860"/>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extBox 4"/>
          <p:cNvSpPr txBox="1"/>
          <p:nvPr/>
        </p:nvSpPr>
        <p:spPr>
          <a:xfrm>
            <a:off x="30823" y="6575460"/>
            <a:ext cx="8979614" cy="276999"/>
          </a:xfrm>
          <a:prstGeom prst="rect">
            <a:avLst/>
          </a:prstGeom>
          <a:noFill/>
        </p:spPr>
        <p:txBody>
          <a:bodyPr wrap="square" rtlCol="0">
            <a:spAutoFit/>
          </a:bodyPr>
          <a:lstStyle/>
          <a:p>
            <a:pPr defTabSz="914400" fontAlgn="auto">
              <a:spcBef>
                <a:spcPts val="0"/>
              </a:spcBef>
              <a:spcAft>
                <a:spcPts val="0"/>
              </a:spcAft>
            </a:pPr>
            <a:r>
              <a:rPr lang="en-US" sz="600" dirty="0" smtClean="0">
                <a:solidFill>
                  <a:srgbClr val="393D41"/>
                </a:solidFill>
                <a:latin typeface="Arial"/>
              </a:rPr>
              <a:t>BRNDEXP 2.1 0714     © 2014 Cerner Corporation.  All rights reserved.  </a:t>
            </a:r>
          </a:p>
          <a:p>
            <a:pPr defTabSz="914400" fontAlgn="auto">
              <a:spcBef>
                <a:spcPts val="0"/>
              </a:spcBef>
              <a:spcAft>
                <a:spcPts val="0"/>
              </a:spcAft>
            </a:pPr>
            <a:r>
              <a:rPr lang="en-US" sz="600" dirty="0" smtClean="0">
                <a:solidFill>
                  <a:srgbClr val="393D41"/>
                </a:solidFill>
                <a:latin typeface="Arial"/>
              </a:rPr>
              <a:t>This document contains Cerner confidential and/or proprietary information belonging to Cerner Corporation and/or its related affiliates which may not be reproduced or transmitted in any form or by any means without the express written consent of Cerner</a:t>
            </a:r>
            <a:endParaRPr lang="en-US" sz="600" dirty="0">
              <a:solidFill>
                <a:srgbClr val="393D41"/>
              </a:solidFill>
              <a:latin typeface="Arial"/>
            </a:endParaRPr>
          </a:p>
        </p:txBody>
      </p:sp>
      <p:sp>
        <p:nvSpPr>
          <p:cNvPr id="6" name="TextBox 5"/>
          <p:cNvSpPr txBox="1"/>
          <p:nvPr/>
        </p:nvSpPr>
        <p:spPr>
          <a:xfrm>
            <a:off x="8650840" y="6426952"/>
            <a:ext cx="421240" cy="276999"/>
          </a:xfrm>
          <a:prstGeom prst="rect">
            <a:avLst/>
          </a:prstGeom>
          <a:noFill/>
        </p:spPr>
        <p:txBody>
          <a:bodyPr wrap="square" rtlCol="0">
            <a:spAutoFit/>
          </a:bodyPr>
          <a:lstStyle/>
          <a:p>
            <a:pPr defTabSz="914400" fontAlgn="auto">
              <a:spcBef>
                <a:spcPts val="0"/>
              </a:spcBef>
              <a:spcAft>
                <a:spcPts val="0"/>
              </a:spcAft>
            </a:pPr>
            <a:fld id="{F881FCEE-8B8D-471D-B2CD-8B20A04D8A95}" type="slidenum">
              <a:rPr lang="en-US" sz="1200" smtClean="0">
                <a:solidFill>
                  <a:srgbClr val="B4B8BD">
                    <a:lumMod val="75000"/>
                  </a:srgbClr>
                </a:solidFill>
                <a:latin typeface="Arial"/>
              </a:rPr>
              <a:pPr defTabSz="914400" fontAlgn="auto">
                <a:spcBef>
                  <a:spcPts val="0"/>
                </a:spcBef>
                <a:spcAft>
                  <a:spcPts val="0"/>
                </a:spcAft>
              </a:pPr>
              <a:t>‹#›</a:t>
            </a:fld>
            <a:endParaRPr lang="en-US" sz="1200" dirty="0">
              <a:solidFill>
                <a:srgbClr val="B4B8BD">
                  <a:lumMod val="75000"/>
                </a:srgbClr>
              </a:solidFill>
              <a:latin typeface="Arial"/>
            </a:endParaRPr>
          </a:p>
        </p:txBody>
      </p:sp>
    </p:spTree>
    <p:extLst>
      <p:ext uri="{BB962C8B-B14F-4D97-AF65-F5344CB8AC3E}">
        <p14:creationId xmlns:p14="http://schemas.microsoft.com/office/powerpoint/2010/main" val="134878844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erner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hasCustomPrompt="1"/>
          </p:nvPr>
        </p:nvSpPr>
        <p:spPr>
          <a:xfrm>
            <a:off x="381000" y="1204333"/>
            <a:ext cx="4206240" cy="4739268"/>
          </a:xfrm>
        </p:spPr>
        <p:txBody>
          <a:bodyPr/>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
        <p:nvSpPr>
          <p:cNvPr id="4" name="Content Placeholder 2"/>
          <p:cNvSpPr>
            <a:spLocks noGrp="1"/>
          </p:cNvSpPr>
          <p:nvPr>
            <p:ph idx="10" hasCustomPrompt="1"/>
          </p:nvPr>
        </p:nvSpPr>
        <p:spPr>
          <a:xfrm>
            <a:off x="4654454" y="1206421"/>
            <a:ext cx="4206240" cy="4739268"/>
          </a:xfrm>
        </p:spPr>
        <p:txBody>
          <a:bodyPr/>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370209368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erner - Primary Image and Title">
    <p:spTree>
      <p:nvGrpSpPr>
        <p:cNvPr id="1" name=""/>
        <p:cNvGrpSpPr/>
        <p:nvPr/>
      </p:nvGrpSpPr>
      <p:grpSpPr>
        <a:xfrm>
          <a:off x="0" y="0"/>
          <a:ext cx="0" cy="0"/>
          <a:chOff x="0" y="0"/>
          <a:chExt cx="0" cy="0"/>
        </a:xfrm>
      </p:grpSpPr>
      <p:sp>
        <p:nvSpPr>
          <p:cNvPr id="2" name="Title 1"/>
          <p:cNvSpPr>
            <a:spLocks noGrp="1"/>
          </p:cNvSpPr>
          <p:nvPr>
            <p:ph type="title"/>
          </p:nvPr>
        </p:nvSpPr>
        <p:spPr>
          <a:xfrm>
            <a:off x="228603" y="0"/>
            <a:ext cx="8316913" cy="609600"/>
          </a:xfrm>
          <a:prstGeom prst="rect">
            <a:avLst/>
          </a:prstGeom>
        </p:spPr>
        <p:txBody>
          <a:bodyPr/>
          <a:lstStyle>
            <a:lvl1pPr>
              <a:defRPr sz="2400"/>
            </a:lvl1pPr>
          </a:lstStyle>
          <a:p>
            <a:r>
              <a:rPr lang="en-US" smtClean="0"/>
              <a:t>Click to edit Master title style</a:t>
            </a:r>
            <a:endParaRPr lang="en-US" dirty="0"/>
          </a:p>
        </p:txBody>
      </p:sp>
      <p:sp>
        <p:nvSpPr>
          <p:cNvPr id="4" name="Freeform 3"/>
          <p:cNvSpPr/>
          <p:nvPr userDrawn="1"/>
        </p:nvSpPr>
        <p:spPr bwMode="auto">
          <a:xfrm>
            <a:off x="0" y="613265"/>
            <a:ext cx="8545513" cy="69851"/>
          </a:xfrm>
          <a:custGeom>
            <a:avLst/>
            <a:gdLst>
              <a:gd name="connsiteX0" fmla="*/ 0 w 9002751"/>
              <a:gd name="connsiteY0" fmla="*/ 944137 h 951571"/>
              <a:gd name="connsiteX1" fmla="*/ 7434 w 9002751"/>
              <a:gd name="connsiteY1" fmla="*/ 0 h 951571"/>
              <a:gd name="connsiteX2" fmla="*/ 9002751 w 9002751"/>
              <a:gd name="connsiteY2" fmla="*/ 7434 h 951571"/>
              <a:gd name="connsiteX3" fmla="*/ 8549268 w 9002751"/>
              <a:gd name="connsiteY3" fmla="*/ 951571 h 951571"/>
              <a:gd name="connsiteX4" fmla="*/ 0 w 9002751"/>
              <a:gd name="connsiteY4" fmla="*/ 944137 h 951571"/>
              <a:gd name="connsiteX0" fmla="*/ 0 w 9002751"/>
              <a:gd name="connsiteY0" fmla="*/ 944137 h 951571"/>
              <a:gd name="connsiteX1" fmla="*/ 7434 w 9002751"/>
              <a:gd name="connsiteY1" fmla="*/ 0 h 951571"/>
              <a:gd name="connsiteX2" fmla="*/ 9002751 w 9002751"/>
              <a:gd name="connsiteY2" fmla="*/ 7434 h 951571"/>
              <a:gd name="connsiteX3" fmla="*/ 8838905 w 9002751"/>
              <a:gd name="connsiteY3" fmla="*/ 951571 h 951571"/>
              <a:gd name="connsiteX4" fmla="*/ 0 w 900275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38905 w 8943601"/>
              <a:gd name="connsiteY3" fmla="*/ 951571 h 951571"/>
              <a:gd name="connsiteX4" fmla="*/ 0 w 894360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77830 w 8943601"/>
              <a:gd name="connsiteY3" fmla="*/ 951571 h 951571"/>
              <a:gd name="connsiteX4" fmla="*/ 0 w 8943601"/>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77830 w 8943602"/>
              <a:gd name="connsiteY3" fmla="*/ 951571 h 951571"/>
              <a:gd name="connsiteX4" fmla="*/ 0 w 8943602"/>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67213 w 8943602"/>
              <a:gd name="connsiteY3" fmla="*/ 951571 h 951571"/>
              <a:gd name="connsiteX4" fmla="*/ 0 w 8943602"/>
              <a:gd name="connsiteY4" fmla="*/ 944137 h 951571"/>
              <a:gd name="connsiteX0" fmla="*/ 0 w 8943602"/>
              <a:gd name="connsiteY0" fmla="*/ 944137 h 1024987"/>
              <a:gd name="connsiteX1" fmla="*/ 7434 w 8943602"/>
              <a:gd name="connsiteY1" fmla="*/ 0 h 1024987"/>
              <a:gd name="connsiteX2" fmla="*/ 8943602 w 8943602"/>
              <a:gd name="connsiteY2" fmla="*/ 0 h 1024987"/>
              <a:gd name="connsiteX3" fmla="*/ 8902379 w 8943602"/>
              <a:gd name="connsiteY3" fmla="*/ 1024987 h 1024987"/>
              <a:gd name="connsiteX4" fmla="*/ 0 w 8943602"/>
              <a:gd name="connsiteY4" fmla="*/ 944137 h 1024987"/>
              <a:gd name="connsiteX0" fmla="*/ 0 w 8943602"/>
              <a:gd name="connsiteY0" fmla="*/ 944137 h 1024987"/>
              <a:gd name="connsiteX1" fmla="*/ 7434 w 8943602"/>
              <a:gd name="connsiteY1" fmla="*/ 0 h 1024987"/>
              <a:gd name="connsiteX2" fmla="*/ 8943602 w 8943602"/>
              <a:gd name="connsiteY2" fmla="*/ 0 h 1024987"/>
              <a:gd name="connsiteX3" fmla="*/ 8908240 w 8943602"/>
              <a:gd name="connsiteY3" fmla="*/ 1024987 h 1024987"/>
              <a:gd name="connsiteX4" fmla="*/ 0 w 8943602"/>
              <a:gd name="connsiteY4" fmla="*/ 944137 h 1024987"/>
              <a:gd name="connsiteX0" fmla="*/ 8100 w 8936168"/>
              <a:gd name="connsiteY0" fmla="*/ 1024987 h 1024987"/>
              <a:gd name="connsiteX1" fmla="*/ 0 w 8936168"/>
              <a:gd name="connsiteY1" fmla="*/ 0 h 1024987"/>
              <a:gd name="connsiteX2" fmla="*/ 8936168 w 8936168"/>
              <a:gd name="connsiteY2" fmla="*/ 0 h 1024987"/>
              <a:gd name="connsiteX3" fmla="*/ 8900806 w 8936168"/>
              <a:gd name="connsiteY3" fmla="*/ 1024987 h 1024987"/>
              <a:gd name="connsiteX4" fmla="*/ 8100 w 8936168"/>
              <a:gd name="connsiteY4" fmla="*/ 1024987 h 1024987"/>
              <a:gd name="connsiteX0" fmla="*/ 1 w 8928069"/>
              <a:gd name="connsiteY0" fmla="*/ 1025002 h 1025002"/>
              <a:gd name="connsiteX1" fmla="*/ 0 w 8928069"/>
              <a:gd name="connsiteY1" fmla="*/ 0 h 1025002"/>
              <a:gd name="connsiteX2" fmla="*/ 8928069 w 8928069"/>
              <a:gd name="connsiteY2" fmla="*/ 15 h 1025002"/>
              <a:gd name="connsiteX3" fmla="*/ 8892707 w 8928069"/>
              <a:gd name="connsiteY3" fmla="*/ 1025002 h 1025002"/>
              <a:gd name="connsiteX4" fmla="*/ 1 w 8928069"/>
              <a:gd name="connsiteY4" fmla="*/ 1025002 h 1025002"/>
              <a:gd name="connsiteX0" fmla="*/ 1 w 8928068"/>
              <a:gd name="connsiteY0" fmla="*/ 1025002 h 1025002"/>
              <a:gd name="connsiteX1" fmla="*/ 0 w 8928068"/>
              <a:gd name="connsiteY1" fmla="*/ 0 h 1025002"/>
              <a:gd name="connsiteX2" fmla="*/ 8928068 w 8928068"/>
              <a:gd name="connsiteY2" fmla="*/ 0 h 1025002"/>
              <a:gd name="connsiteX3" fmla="*/ 8892707 w 8928068"/>
              <a:gd name="connsiteY3" fmla="*/ 1025002 h 1025002"/>
              <a:gd name="connsiteX4" fmla="*/ 1 w 8928068"/>
              <a:gd name="connsiteY4" fmla="*/ 1025002 h 1025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8068" h="1025002">
                <a:moveTo>
                  <a:pt x="1" y="1025002"/>
                </a:moveTo>
                <a:cubicBezTo>
                  <a:pt x="1" y="683335"/>
                  <a:pt x="0" y="341667"/>
                  <a:pt x="0" y="0"/>
                </a:cubicBezTo>
                <a:lnTo>
                  <a:pt x="8928068" y="0"/>
                </a:lnTo>
                <a:lnTo>
                  <a:pt x="8892707" y="1025002"/>
                </a:lnTo>
                <a:lnTo>
                  <a:pt x="1" y="1025002"/>
                </a:lnTo>
                <a:close/>
              </a:path>
            </a:pathLst>
          </a:custGeom>
          <a:solidFill>
            <a:schemeClr val="accent2"/>
          </a:solidFill>
          <a:ln w="19050" cap="flat" cmpd="sng" algn="ctr">
            <a:noFill/>
            <a:prstDash val="solid"/>
            <a:round/>
            <a:headEnd type="none" w="med" len="med"/>
            <a:tailEnd type="none" w="med" len="med"/>
          </a:ln>
          <a:effectLst>
            <a:outerShdw blurRad="38100" dist="254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dirty="0">
              <a:solidFill>
                <a:srgbClr val="0D94D2"/>
              </a:solidFill>
            </a:endParaRPr>
          </a:p>
        </p:txBody>
      </p:sp>
      <p:sp>
        <p:nvSpPr>
          <p:cNvPr id="8" name="Picture Placeholder 7"/>
          <p:cNvSpPr>
            <a:spLocks noGrp="1"/>
          </p:cNvSpPr>
          <p:nvPr>
            <p:ph type="pic" sz="quarter" idx="10"/>
          </p:nvPr>
        </p:nvSpPr>
        <p:spPr>
          <a:xfrm>
            <a:off x="468313" y="888522"/>
            <a:ext cx="8058150" cy="5785484"/>
          </a:xfrm>
          <a:prstGeom prst="rect">
            <a:avLst/>
          </a:prstGeom>
          <a:effectLst>
            <a:innerShdw blurRad="114300">
              <a:prstClr val="black"/>
            </a:innerShdw>
          </a:effectLst>
        </p:spPr>
        <p:txBody>
          <a:bodyPr/>
          <a:lstStyle/>
          <a:p>
            <a:r>
              <a:rPr lang="en-US" dirty="0" smtClean="0"/>
              <a:t>Click icon to add picture</a:t>
            </a:r>
            <a:endParaRPr lang="en-US" dirty="0"/>
          </a:p>
        </p:txBody>
      </p:sp>
      <p:sp>
        <p:nvSpPr>
          <p:cNvPr id="7" name="Rectangle 66"/>
          <p:cNvSpPr>
            <a:spLocks noGrp="1" noChangeArrowheads="1"/>
          </p:cNvSpPr>
          <p:nvPr userDrawn="1"/>
        </p:nvSpPr>
        <p:spPr bwMode="auto">
          <a:xfrm>
            <a:off x="8610754" y="6431051"/>
            <a:ext cx="533400" cy="228600"/>
          </a:xfrm>
          <a:prstGeom prst="rect">
            <a:avLst/>
          </a:prstGeom>
          <a:noFill/>
          <a:ln w="9525">
            <a:noFill/>
            <a:miter lim="800000"/>
            <a:headEnd/>
            <a:tailEnd/>
          </a:ln>
        </p:spPr>
        <p:txBody>
          <a:bodyPr/>
          <a:lstStyle/>
          <a:p>
            <a:pPr algn="r" eaLnBrk="0" hangingPunct="0"/>
            <a:fld id="{ED89AE07-C97F-44A6-A614-2F99B440138C}" type="slidenum">
              <a:rPr lang="en-US" sz="1200">
                <a:solidFill>
                  <a:srgbClr val="000000"/>
                </a:solidFill>
                <a:latin typeface="Franklin Gothic Book"/>
              </a:rPr>
              <a:pPr algn="r" eaLnBrk="0" hangingPunct="0"/>
              <a:t>‹#›</a:t>
            </a:fld>
            <a:endParaRPr lang="en-US" sz="1200" dirty="0">
              <a:solidFill>
                <a:srgbClr val="000000"/>
              </a:solidFill>
              <a:latin typeface="Franklin Gothic Book"/>
            </a:endParaRPr>
          </a:p>
        </p:txBody>
      </p:sp>
    </p:spTree>
    <p:extLst>
      <p:ext uri="{BB962C8B-B14F-4D97-AF65-F5344CB8AC3E}">
        <p14:creationId xmlns:p14="http://schemas.microsoft.com/office/powerpoint/2010/main" val="3620877984"/>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C3E816-CD00-4F03-9838-08C28477AD25}" type="datetimeFigureOut">
              <a:rPr lang="en-US" smtClean="0">
                <a:solidFill>
                  <a:prstClr val="black">
                    <a:tint val="75000"/>
                  </a:prstClr>
                </a:solidFill>
              </a: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55CA10-BC52-4A2C-BCFA-B5E5454DD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1969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C3E816-CD00-4F03-9838-08C28477AD25}" type="datetimeFigureOut">
              <a:rPr lang="en-US" smtClean="0">
                <a:solidFill>
                  <a:prstClr val="black">
                    <a:tint val="75000"/>
                  </a:prstClr>
                </a:solidFill>
              </a: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55CA10-BC52-4A2C-BCFA-B5E5454DD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0386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C3E816-CD00-4F03-9838-08C28477AD25}" type="datetimeFigureOut">
              <a:rPr lang="en-US" smtClean="0">
                <a:solidFill>
                  <a:prstClr val="black">
                    <a:tint val="75000"/>
                  </a:prstClr>
                </a:solidFill>
              </a: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55CA10-BC52-4A2C-BCFA-B5E5454DD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6734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C3E816-CD00-4F03-9838-08C28477AD25}" type="datetimeFigureOut">
              <a:rPr lang="en-US" smtClean="0">
                <a:solidFill>
                  <a:prstClr val="black">
                    <a:tint val="75000"/>
                  </a:prstClr>
                </a:solidFill>
              </a:rPr>
              <a:pPr/>
              <a:t>9/25/2014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55CA10-BC52-4A2C-BCFA-B5E5454DD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7508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C3E816-CD00-4F03-9838-08C28477AD25}" type="datetimeFigureOut">
              <a:rPr lang="en-US" smtClean="0">
                <a:solidFill>
                  <a:prstClr val="black">
                    <a:tint val="75000"/>
                  </a:prstClr>
                </a:solidFill>
              </a:rPr>
              <a:pPr/>
              <a:t>9/25/2014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D55CA10-BC52-4A2C-BCFA-B5E5454DD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745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C3E816-CD00-4F03-9838-08C28477AD25}" type="datetimeFigureOut">
              <a:rPr lang="en-US" smtClean="0">
                <a:solidFill>
                  <a:prstClr val="black">
                    <a:tint val="75000"/>
                  </a:prstClr>
                </a:solidFill>
              </a:rPr>
              <a:pPr/>
              <a:t>9/25/2014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D55CA10-BC52-4A2C-BCFA-B5E5454DD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7188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C3E816-CD00-4F03-9838-08C28477AD25}" type="datetimeFigureOut">
              <a:rPr lang="en-US" smtClean="0">
                <a:solidFill>
                  <a:prstClr val="black">
                    <a:tint val="75000"/>
                  </a:prstClr>
                </a:solidFill>
              </a:rPr>
              <a:pPr/>
              <a:t>9/25/2014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D55CA10-BC52-4A2C-BCFA-B5E5454DD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5525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C3E816-CD00-4F03-9838-08C28477AD25}" type="datetimeFigureOut">
              <a:rPr lang="en-US" smtClean="0">
                <a:solidFill>
                  <a:prstClr val="black">
                    <a:tint val="75000"/>
                  </a:prstClr>
                </a:solidFill>
              </a:rPr>
              <a:pPr/>
              <a:t>9/25/2014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55CA10-BC52-4A2C-BCFA-B5E5454DD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3703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C3E816-CD00-4F03-9838-08C28477AD25}" type="datetimeFigureOut">
              <a:rPr lang="en-US" smtClean="0">
                <a:solidFill>
                  <a:prstClr val="black">
                    <a:tint val="75000"/>
                  </a:prstClr>
                </a:solidFill>
              </a:rPr>
              <a:pPr/>
              <a:t>9/25/2014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55CA10-BC52-4A2C-BCFA-B5E5454DD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5984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C3E816-CD00-4F03-9838-08C28477AD25}" type="datetimeFigureOut">
              <a:rPr lang="en-US" smtClean="0">
                <a:solidFill>
                  <a:prstClr val="black">
                    <a:tint val="75000"/>
                  </a:prstClr>
                </a:solidFill>
              </a: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55CA10-BC52-4A2C-BCFA-B5E5454DD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555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erner - Primary Image and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821327"/>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C3E816-CD00-4F03-9838-08C28477AD25}" type="datetimeFigureOut">
              <a:rPr lang="en-US" smtClean="0">
                <a:solidFill>
                  <a:prstClr val="black">
                    <a:tint val="75000"/>
                  </a:prstClr>
                </a:solidFill>
              </a:rPr>
              <a:pPr/>
              <a:t>9/25/2014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55CA10-BC52-4A2C-BCFA-B5E5454DD2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30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header / nav">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04911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home button">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8775"/>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223840" y="703946"/>
            <a:ext cx="6035589" cy="491360"/>
          </a:xfrm>
          <a:prstGeom prst="rect">
            <a:avLst/>
          </a:prstGeom>
        </p:spPr>
        <p:txBody>
          <a:bodyPr vert="horz" lIns="217991" tIns="0" rIns="0" bIns="0" anchor="ctr" anchorCtr="0"/>
          <a:lstStyle>
            <a:lvl1pPr marL="0" indent="0">
              <a:buNone/>
              <a:defRPr sz="33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3860912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me button">
    <p:spTree>
      <p:nvGrpSpPr>
        <p:cNvPr id="1" name=""/>
        <p:cNvGrpSpPr/>
        <p:nvPr/>
      </p:nvGrpSpPr>
      <p:grpSpPr>
        <a:xfrm>
          <a:off x="0" y="0"/>
          <a:ext cx="0" cy="0"/>
          <a:chOff x="0" y="0"/>
          <a:chExt cx="0" cy="0"/>
        </a:xfrm>
      </p:grpSpPr>
      <p:sp>
        <p:nvSpPr>
          <p:cNvPr id="6" name="Action Button: Return 6">
            <a:hlinkClick r:id="rId2" action="ppaction://hlinksldjump" highlightClick="1"/>
          </p:cNvPr>
          <p:cNvSpPr>
            <a:spLocks noChangeArrowheads="1"/>
          </p:cNvSpPr>
          <p:nvPr userDrawn="1"/>
        </p:nvSpPr>
        <p:spPr bwMode="auto">
          <a:xfrm>
            <a:off x="8462388" y="6217694"/>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9" tIns="45708" rIns="91419" bIns="45708" anchor="ctr"/>
          <a:lstStyle/>
          <a:p>
            <a:pPr algn="ctr" defTabSz="912938"/>
            <a:endParaRPr lang="en-US" sz="1800" dirty="0">
              <a:solidFill>
                <a:srgbClr val="FFFFFF"/>
              </a:solidFill>
            </a:endParaRPr>
          </a:p>
        </p:txBody>
      </p:sp>
      <p:pic>
        <p:nvPicPr>
          <p:cNvPr id="9" name="Picture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8775"/>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a:spLocks noGrp="1"/>
          </p:cNvSpPr>
          <p:nvPr>
            <p:ph type="body" sz="quarter" idx="10"/>
          </p:nvPr>
        </p:nvSpPr>
        <p:spPr>
          <a:xfrm>
            <a:off x="223840" y="703946"/>
            <a:ext cx="6035589" cy="491360"/>
          </a:xfrm>
          <a:prstGeom prst="rect">
            <a:avLst/>
          </a:prstGeom>
        </p:spPr>
        <p:txBody>
          <a:bodyPr vert="horz" lIns="217991" tIns="0" rIns="0" bIns="0" anchor="ctr" anchorCtr="0"/>
          <a:lstStyle>
            <a:lvl1pPr marL="0" indent="0">
              <a:buNone/>
              <a:defRPr sz="33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8663728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05149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2" descr="Header_Green Ba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40867"/>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0"/>
          </p:nvPr>
        </p:nvSpPr>
        <p:spPr>
          <a:xfrm>
            <a:off x="229617" y="716041"/>
            <a:ext cx="6035589" cy="491360"/>
          </a:xfrm>
          <a:prstGeom prst="rect">
            <a:avLst/>
          </a:prstGeom>
        </p:spPr>
        <p:txBody>
          <a:bodyPr vert="horz" lIns="217991" tIns="0" rIns="0" bIns="0" anchor="ctr" anchorCtr="0"/>
          <a:lstStyle>
            <a:lvl1pPr marL="0" indent="0">
              <a:buNone/>
              <a:defRPr sz="3200">
                <a:solidFill>
                  <a:schemeClr val="bg1"/>
                </a:solidFill>
                <a:latin typeface="Franklin Gothic Book"/>
                <a:cs typeface="Franklin Gothic Book"/>
              </a:defRPr>
            </a:lvl1pPr>
          </a:lstStyle>
          <a:p>
            <a:pPr marL="0" marR="0" lvl="0" indent="0" defTabSz="436029" eaLnBrk="1" fontAlgn="auto" latinLnBrk="0" hangingPunct="1">
              <a:lnSpc>
                <a:spcPct val="100000"/>
              </a:lnSpc>
              <a:spcBef>
                <a:spcPts val="0"/>
              </a:spcBef>
              <a:spcAft>
                <a:spcPts val="0"/>
              </a:spcAft>
              <a:buClrTx/>
              <a:buSzTx/>
              <a:buFontTx/>
              <a:buNone/>
              <a:tabLst/>
              <a:defRPr/>
            </a:pPr>
            <a:r>
              <a:rPr kumimoji="0" lang="en-US" sz="3300" b="0" i="0" u="none" strike="noStrike" kern="0" cap="none" spc="0" normalizeH="0" baseline="0" noProof="0" dirty="0" smtClean="0">
                <a:ln>
                  <a:noFill/>
                </a:ln>
                <a:solidFill>
                  <a:sysClr val="window" lastClr="FFFFFF"/>
                </a:solidFill>
                <a:effectLst/>
                <a:uLnTx/>
                <a:uFillTx/>
                <a:latin typeface="Franklin Gothic Book"/>
                <a:cs typeface="Franklin Gothic Book"/>
              </a:rPr>
              <a:t>Click to edit Master text styles</a:t>
            </a:r>
            <a:endParaRPr kumimoji="0" lang="en-US" sz="3300" b="0" i="0" u="none" strike="noStrike" kern="0" cap="none" spc="0" normalizeH="0" baseline="0" noProof="0" dirty="0">
              <a:ln>
                <a:noFill/>
              </a:ln>
              <a:solidFill>
                <a:sysClr val="window" lastClr="FFFFFF"/>
              </a:solidFill>
              <a:effectLst/>
              <a:uLnTx/>
              <a:uFillTx/>
              <a:latin typeface="Franklin Gothic Book"/>
              <a:cs typeface="Franklin Gothic Book"/>
            </a:endParaRPr>
          </a:p>
        </p:txBody>
      </p:sp>
    </p:spTree>
    <p:extLst>
      <p:ext uri="{BB962C8B-B14F-4D97-AF65-F5344CB8AC3E}">
        <p14:creationId xmlns:p14="http://schemas.microsoft.com/office/powerpoint/2010/main" val="41310481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3" name="Picture 2" descr="Header_Green Ba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8775"/>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5"/>
          <p:cNvSpPr>
            <a:spLocks noGrp="1"/>
          </p:cNvSpPr>
          <p:nvPr>
            <p:ph type="body" sz="quarter" idx="10"/>
          </p:nvPr>
        </p:nvSpPr>
        <p:spPr>
          <a:xfrm>
            <a:off x="229617" y="703946"/>
            <a:ext cx="6035589" cy="491360"/>
          </a:xfrm>
          <a:prstGeom prst="rect">
            <a:avLst/>
          </a:prstGeom>
        </p:spPr>
        <p:txBody>
          <a:bodyPr vert="horz" lIns="217991" tIns="0" rIns="0" bIns="0" anchor="ctr" anchorCtr="0"/>
          <a:lstStyle>
            <a:lvl1pPr marL="0" indent="0">
              <a:buNone/>
              <a:defRPr sz="3200">
                <a:solidFill>
                  <a:schemeClr val="bg1"/>
                </a:solidFill>
                <a:latin typeface="Franklin Gothic Book"/>
                <a:cs typeface="Franklin Gothic Book"/>
              </a:defRPr>
            </a:lvl1pPr>
          </a:lstStyle>
          <a:p>
            <a:pPr marL="0" marR="0" lvl="0" indent="0" defTabSz="436029" eaLnBrk="1" fontAlgn="auto" latinLnBrk="0" hangingPunct="1">
              <a:lnSpc>
                <a:spcPct val="100000"/>
              </a:lnSpc>
              <a:spcBef>
                <a:spcPts val="0"/>
              </a:spcBef>
              <a:spcAft>
                <a:spcPts val="0"/>
              </a:spcAft>
              <a:buClrTx/>
              <a:buSzTx/>
              <a:buFontTx/>
              <a:buNone/>
              <a:tabLst/>
              <a:defRPr/>
            </a:pPr>
            <a:r>
              <a:rPr kumimoji="0" lang="en-US" sz="3300" b="0" i="0" u="none" strike="noStrike" kern="0" cap="none" spc="0" normalizeH="0" baseline="0" noProof="0" dirty="0" smtClean="0">
                <a:ln>
                  <a:noFill/>
                </a:ln>
                <a:solidFill>
                  <a:sysClr val="window" lastClr="FFFFFF"/>
                </a:solidFill>
                <a:effectLst/>
                <a:uLnTx/>
                <a:uFillTx/>
                <a:latin typeface="Franklin Gothic Book"/>
                <a:cs typeface="Franklin Gothic Book"/>
              </a:rPr>
              <a:t>Click to edit Master text styles</a:t>
            </a:r>
            <a:endParaRPr kumimoji="0" lang="en-US" sz="3300" b="0" i="0" u="none" strike="noStrike" kern="0" cap="none" spc="0" normalizeH="0" baseline="0" noProof="0" dirty="0">
              <a:ln>
                <a:noFill/>
              </a:ln>
              <a:solidFill>
                <a:sysClr val="window" lastClr="FFFFFF"/>
              </a:solidFill>
              <a:effectLst/>
              <a:uLnTx/>
              <a:uFillTx/>
              <a:latin typeface="Franklin Gothic Book"/>
              <a:cs typeface="Franklin Gothic Book"/>
            </a:endParaRPr>
          </a:p>
        </p:txBody>
      </p:sp>
    </p:spTree>
    <p:extLst>
      <p:ext uri="{BB962C8B-B14F-4D97-AF65-F5344CB8AC3E}">
        <p14:creationId xmlns:p14="http://schemas.microsoft.com/office/powerpoint/2010/main" val="181613040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Action Button: Return 3">
            <a:hlinkClick r:id="rId2" action="ppaction://hlinksldjump" highlightClick="1"/>
          </p:cNvPr>
          <p:cNvSpPr>
            <a:spLocks noChangeArrowheads="1"/>
          </p:cNvSpPr>
          <p:nvPr userDrawn="1"/>
        </p:nvSpPr>
        <p:spPr bwMode="auto">
          <a:xfrm>
            <a:off x="8462388" y="6217694"/>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9" tIns="45708" rIns="91419" bIns="45708" anchor="ctr"/>
          <a:lstStyle/>
          <a:p>
            <a:pPr algn="ctr" defTabSz="912938"/>
            <a:endParaRPr lang="en-US" sz="1800" dirty="0">
              <a:solidFill>
                <a:srgbClr val="FFFFFF"/>
              </a:solidFill>
            </a:endParaRPr>
          </a:p>
        </p:txBody>
      </p:sp>
      <p:pic>
        <p:nvPicPr>
          <p:cNvPr id="12" name="Picture 2" descr="Header_Green Bar.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48127"/>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5"/>
          <p:cNvSpPr>
            <a:spLocks noGrp="1"/>
          </p:cNvSpPr>
          <p:nvPr>
            <p:ph type="body" sz="quarter" idx="11"/>
          </p:nvPr>
        </p:nvSpPr>
        <p:spPr>
          <a:xfrm>
            <a:off x="236877" y="723301"/>
            <a:ext cx="6035589" cy="491360"/>
          </a:xfrm>
          <a:prstGeom prst="rect">
            <a:avLst/>
          </a:prstGeom>
        </p:spPr>
        <p:txBody>
          <a:bodyPr vert="horz" lIns="217991" tIns="0" rIns="0" bIns="0" anchor="ctr" anchorCtr="0"/>
          <a:lstStyle>
            <a:lvl1pPr marL="0" indent="0">
              <a:buNone/>
              <a:defRPr sz="3200">
                <a:solidFill>
                  <a:schemeClr val="bg1"/>
                </a:solidFill>
                <a:latin typeface="Franklin Gothic Book"/>
                <a:cs typeface="Franklin Gothic Book"/>
              </a:defRPr>
            </a:lvl1pPr>
          </a:lstStyle>
          <a:p>
            <a:pPr marL="0" marR="0" lvl="0" indent="0" defTabSz="436029" eaLnBrk="1" fontAlgn="auto" latinLnBrk="0" hangingPunct="1">
              <a:lnSpc>
                <a:spcPct val="100000"/>
              </a:lnSpc>
              <a:spcBef>
                <a:spcPts val="0"/>
              </a:spcBef>
              <a:spcAft>
                <a:spcPts val="0"/>
              </a:spcAft>
              <a:buClrTx/>
              <a:buSzTx/>
              <a:buFontTx/>
              <a:buNone/>
              <a:tabLst/>
              <a:defRPr/>
            </a:pPr>
            <a:r>
              <a:rPr kumimoji="0" lang="en-US" sz="3300" b="0" i="0" u="none" strike="noStrike" kern="0" cap="none" spc="0" normalizeH="0" baseline="0" noProof="0" dirty="0" smtClean="0">
                <a:ln>
                  <a:noFill/>
                </a:ln>
                <a:solidFill>
                  <a:sysClr val="window" lastClr="FFFFFF"/>
                </a:solidFill>
                <a:effectLst/>
                <a:uLnTx/>
                <a:uFillTx/>
                <a:latin typeface="Franklin Gothic Book"/>
                <a:cs typeface="Franklin Gothic Book"/>
              </a:rPr>
              <a:t>Click to edit Master text styles</a:t>
            </a:r>
            <a:endParaRPr kumimoji="0" lang="en-US" sz="3300" b="0" i="0" u="none" strike="noStrike" kern="0" cap="none" spc="0" normalizeH="0" baseline="0" noProof="0" dirty="0">
              <a:ln>
                <a:noFill/>
              </a:ln>
              <a:solidFill>
                <a:sysClr val="window" lastClr="FFFFFF"/>
              </a:solidFill>
              <a:effectLst/>
              <a:uLnTx/>
              <a:uFillTx/>
              <a:latin typeface="Franklin Gothic Book"/>
              <a:cs typeface="Franklin Gothic Book"/>
            </a:endParaRPr>
          </a:p>
        </p:txBody>
      </p:sp>
    </p:spTree>
    <p:extLst>
      <p:ext uri="{BB962C8B-B14F-4D97-AF65-F5344CB8AC3E}">
        <p14:creationId xmlns:p14="http://schemas.microsoft.com/office/powerpoint/2010/main" val="328998547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5" y="342148"/>
            <a:ext cx="8316913" cy="609600"/>
          </a:xfrm>
          <a:prstGeom prst="rect">
            <a:avLst/>
          </a:prstGeom>
        </p:spPr>
        <p:txBody>
          <a:bodyPr lIns="91431" tIns="45715" rIns="91431" bIns="45715"/>
          <a:lstStyle>
            <a:lvl1pPr>
              <a:defRPr>
                <a:solidFill>
                  <a:srgbClr val="FFFFFF"/>
                </a:solidFill>
              </a:defRPr>
            </a:lvl1pPr>
          </a:lstStyle>
          <a:p>
            <a:r>
              <a:rPr lang="en-US" dirty="0" smtClean="0"/>
              <a:t>Click to edit Master title style</a:t>
            </a:r>
            <a:endParaRPr lang="en-US" dirty="0"/>
          </a:p>
        </p:txBody>
      </p:sp>
      <p:sp>
        <p:nvSpPr>
          <p:cNvPr id="6" name="Content Placeholder 2"/>
          <p:cNvSpPr>
            <a:spLocks noGrp="1"/>
          </p:cNvSpPr>
          <p:nvPr>
            <p:ph idx="1"/>
          </p:nvPr>
        </p:nvSpPr>
        <p:spPr>
          <a:xfrm>
            <a:off x="457203" y="1066800"/>
            <a:ext cx="7916863" cy="4876800"/>
          </a:xfrm>
          <a:prstGeom prst="rect">
            <a:avLst/>
          </a:prstGeom>
        </p:spPr>
        <p:txBody>
          <a:bodyPr lIns="91431" tIns="45715" rIns="91431" bIns="45715"/>
          <a:lstStyle>
            <a:lvl1pPr marL="342863" indent="-342863">
              <a:spcBef>
                <a:spcPct val="20000"/>
              </a:spcBef>
              <a:buClr>
                <a:srgbClr val="72B636"/>
              </a:buClr>
              <a:buSzPct val="90000"/>
              <a:buFontTx/>
              <a:buBlip>
                <a:blip r:embed="rId2"/>
              </a:buBlip>
              <a:defRPr sz="1800"/>
            </a:lvl1pPr>
            <a:lvl2pPr marL="863507" indent="-330164">
              <a:spcBef>
                <a:spcPct val="20000"/>
              </a:spcBef>
              <a:buClr>
                <a:srgbClr val="D99332"/>
              </a:buClr>
              <a:buSzPct val="120000"/>
              <a:buFontTx/>
              <a:buBlip>
                <a:blip r:embed="rId3"/>
              </a:buBlip>
              <a:defRPr sz="1600"/>
            </a:lvl2pPr>
            <a:lvl3pPr marL="1282562" indent="-228576">
              <a:spcBef>
                <a:spcPct val="20000"/>
              </a:spcBef>
              <a:buClr>
                <a:srgbClr val="DF6624"/>
              </a:buClr>
              <a:buSzPct val="80000"/>
              <a:buFont typeface="Wingdings" pitchFamily="-65" charset="2"/>
              <a:buChar char="n"/>
              <a:defRPr sz="14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7768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3"/>
            <a:ext cx="9144000" cy="5879327"/>
          </a:xfrm>
          <a:prstGeom prst="rect">
            <a:avLst/>
          </a:prstGeom>
          <a:solidFill>
            <a:srgbClr val="0D94D2"/>
          </a:solidFill>
          <a:ln>
            <a:noFill/>
          </a:ln>
          <a:effectLst>
            <a:outerShdw blurRad="88900" algn="tl" rotWithShape="0">
              <a:srgbClr val="808080">
                <a:alpha val="70000"/>
              </a:srgbClr>
            </a:outerShdw>
          </a:effectLst>
          <a:extLst>
            <a:ext uri="{91240B29-F687-4F45-9708-019B960494DF}">
              <a14:hiddenLine xmlns:a14="http://schemas.microsoft.com/office/drawing/2010/main" w="9525">
                <a:solidFill>
                  <a:srgbClr val="000000"/>
                </a:solidFill>
                <a:round/>
                <a:headEnd/>
                <a:tailEnd/>
              </a14:hiddenLine>
            </a:ext>
          </a:extLst>
        </p:spPr>
        <p:txBody>
          <a:bodyPr lIns="91416" tIns="45707" rIns="91416" bIns="45707"/>
          <a:lstStyle/>
          <a:p>
            <a:pPr marL="366609" indent="-366609" defTabSz="976033">
              <a:buSzPct val="140000"/>
              <a:defRPr/>
            </a:pPr>
            <a:endParaRPr lang="en-US" sz="3600" b="1" dirty="0">
              <a:solidFill>
                <a:prstClr val="black"/>
              </a:solidFill>
              <a:latin typeface="Arial" charset="0"/>
              <a:ea typeface="ＭＳ Ｐゴシック" charset="-128"/>
            </a:endParaRPr>
          </a:p>
        </p:txBody>
      </p:sp>
      <p:pic>
        <p:nvPicPr>
          <p:cNvPr id="3" name="Picture 2" descr="Header_Green Ba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33" b="16521"/>
          <a:stretch/>
        </p:blipFill>
        <p:spPr bwMode="auto">
          <a:xfrm>
            <a:off x="-1878762" y="6117317"/>
            <a:ext cx="8604631" cy="54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2_Corp_PPT_BGs-01.jpg"/>
          <p:cNvPicPr>
            <a:picLocks noChangeAspect="1"/>
          </p:cNvPicPr>
          <p:nvPr userDrawn="1"/>
        </p:nvPicPr>
        <p:blipFill>
          <a:blip r:embed="rId3" cstate="print">
            <a:extLst>
              <a:ext uri="{28A0092B-C50C-407E-A947-70E740481C1C}">
                <a14:useLocalDpi xmlns:a14="http://schemas.microsoft.com/office/drawing/2010/main" val="0"/>
              </a:ext>
            </a:extLst>
          </a:blip>
          <a:srcRect l="74583" t="88333" r="1527" b="1852"/>
          <a:stretch>
            <a:fillRect/>
          </a:stretch>
        </p:blipFill>
        <p:spPr bwMode="auto">
          <a:xfrm>
            <a:off x="6804570" y="6063890"/>
            <a:ext cx="2180581" cy="74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Return 6">
            <a:hlinkClick r:id="rId4" action="ppaction://hlinksldjump" highlightClick="1"/>
          </p:cNvPr>
          <p:cNvSpPr>
            <a:spLocks noChangeArrowheads="1"/>
          </p:cNvSpPr>
          <p:nvPr userDrawn="1"/>
        </p:nvSpPr>
        <p:spPr bwMode="auto">
          <a:xfrm>
            <a:off x="8723772" y="5443012"/>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9" tIns="45708" rIns="91419" bIns="45708" anchor="ctr"/>
          <a:lstStyle/>
          <a:p>
            <a:pPr algn="ctr" defTabSz="912938"/>
            <a:endParaRPr lang="en-US" sz="1800" dirty="0">
              <a:solidFill>
                <a:srgbClr val="FFFFFF"/>
              </a:solidFill>
            </a:endParaRPr>
          </a:p>
        </p:txBody>
      </p:sp>
    </p:spTree>
    <p:extLst>
      <p:ext uri="{BB962C8B-B14F-4D97-AF65-F5344CB8AC3E}">
        <p14:creationId xmlns:p14="http://schemas.microsoft.com/office/powerpoint/2010/main" val="311363762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erner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5" y="197004"/>
            <a:ext cx="8316913" cy="609600"/>
          </a:xfrm>
          <a:prstGeom prst="rect">
            <a:avLst/>
          </a:prstGeom>
        </p:spPr>
        <p:txBody>
          <a:bodyPr lIns="91431" tIns="45715" rIns="91431" bIns="45715"/>
          <a:lstStyle/>
          <a:p>
            <a:r>
              <a:rPr lang="en-US" smtClean="0"/>
              <a:t>Click to edit Master title style</a:t>
            </a:r>
            <a:endParaRPr lang="en-US" dirty="0"/>
          </a:p>
        </p:txBody>
      </p:sp>
      <p:sp>
        <p:nvSpPr>
          <p:cNvPr id="3" name="Content Placeholder 2"/>
          <p:cNvSpPr>
            <a:spLocks noGrp="1"/>
          </p:cNvSpPr>
          <p:nvPr>
            <p:ph idx="1" hasCustomPrompt="1"/>
          </p:nvPr>
        </p:nvSpPr>
        <p:spPr>
          <a:xfrm>
            <a:off x="381000" y="1204333"/>
            <a:ext cx="4206240" cy="4739268"/>
          </a:xfrm>
          <a:prstGeom prst="rect">
            <a:avLst/>
          </a:prstGeom>
        </p:spPr>
        <p:txBody>
          <a:bodyPr lIns="91431" tIns="45715" rIns="91431" bIns="45715"/>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
        <p:nvSpPr>
          <p:cNvPr id="4" name="Content Placeholder 2"/>
          <p:cNvSpPr>
            <a:spLocks noGrp="1"/>
          </p:cNvSpPr>
          <p:nvPr>
            <p:ph idx="10" hasCustomPrompt="1"/>
          </p:nvPr>
        </p:nvSpPr>
        <p:spPr>
          <a:xfrm>
            <a:off x="4654454" y="1206421"/>
            <a:ext cx="4206240" cy="4739268"/>
          </a:xfrm>
          <a:prstGeom prst="rect">
            <a:avLst/>
          </a:prstGeom>
        </p:spPr>
        <p:txBody>
          <a:bodyPr lIns="91431" tIns="45715" rIns="91431" bIns="45715"/>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368688778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erner - Primary Imag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30" y="628142"/>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a:spLocks noGrp="1"/>
          </p:cNvSpPr>
          <p:nvPr>
            <p:ph type="body" sz="quarter" idx="10"/>
          </p:nvPr>
        </p:nvSpPr>
        <p:spPr>
          <a:xfrm>
            <a:off x="234423" y="703315"/>
            <a:ext cx="6035589" cy="491360"/>
          </a:xfrm>
          <a:prstGeom prst="rect">
            <a:avLst/>
          </a:prstGeom>
        </p:spPr>
        <p:txBody>
          <a:bodyPr vert="horz" lIns="217991" tIns="0" rIns="0" bIns="0" anchor="ctr" anchorCtr="0"/>
          <a:lstStyle>
            <a:lvl1pPr marL="0" indent="0">
              <a:buNone/>
              <a:defRPr sz="33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8113867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vert="horz"/>
          <a:lstStyle/>
          <a:p>
            <a:r>
              <a:rPr lang="en-US" smtClean="0"/>
              <a:t>Click to edit Master title style</a:t>
            </a:r>
            <a:endParaRPr lang="en-US"/>
          </a:p>
        </p:txBody>
      </p:sp>
      <p:sp>
        <p:nvSpPr>
          <p:cNvPr id="3" name="Rectangle 2"/>
          <p:cNvSpPr/>
          <p:nvPr userDrawn="1"/>
        </p:nvSpPr>
        <p:spPr bwMode="auto">
          <a:xfrm>
            <a:off x="1" y="1"/>
            <a:ext cx="885237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endParaRPr>
          </a:p>
        </p:txBody>
      </p:sp>
    </p:spTree>
    <p:extLst>
      <p:ext uri="{BB962C8B-B14F-4D97-AF65-F5344CB8AC3E}">
        <p14:creationId xmlns:p14="http://schemas.microsoft.com/office/powerpoint/2010/main" val="2258603052"/>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erner - Key Message/Quote 1">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3"/>
            <a:ext cx="9144000" cy="5879327"/>
          </a:xfrm>
          <a:prstGeom prst="rect">
            <a:avLst/>
          </a:prstGeom>
          <a:solidFill>
            <a:srgbClr val="0D94D2"/>
          </a:solidFill>
          <a:ln>
            <a:noFill/>
          </a:ln>
          <a:effectLst>
            <a:outerShdw blurRad="88900" algn="tl" rotWithShape="0">
              <a:srgbClr val="808080">
                <a:alpha val="70000"/>
              </a:srgbClr>
            </a:outerShdw>
          </a:effectLst>
          <a:extLst>
            <a:ext uri="{91240B29-F687-4F45-9708-019B960494DF}">
              <a14:hiddenLine xmlns:a14="http://schemas.microsoft.com/office/drawing/2010/main" w="9525">
                <a:solidFill>
                  <a:srgbClr val="000000"/>
                </a:solidFill>
                <a:round/>
                <a:headEnd/>
                <a:tailEnd/>
              </a14:hiddenLine>
            </a:ext>
          </a:extLst>
        </p:spPr>
        <p:txBody>
          <a:bodyPr lIns="91416" tIns="45707" rIns="91416" bIns="45707"/>
          <a:lstStyle/>
          <a:p>
            <a:pPr marL="366609" indent="-366609" defTabSz="976033">
              <a:buSzPct val="140000"/>
              <a:defRPr/>
            </a:pPr>
            <a:endParaRPr lang="en-US" sz="3600" b="1" dirty="0">
              <a:solidFill>
                <a:prstClr val="black"/>
              </a:solidFill>
              <a:latin typeface="Arial" charset="0"/>
              <a:ea typeface="ＭＳ Ｐゴシック" charset="-128"/>
            </a:endParaRPr>
          </a:p>
        </p:txBody>
      </p:sp>
      <p:pic>
        <p:nvPicPr>
          <p:cNvPr id="9" name="Picture 8" descr="Header_Green Ba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33" b="16521"/>
          <a:stretch/>
        </p:blipFill>
        <p:spPr bwMode="auto">
          <a:xfrm>
            <a:off x="-1878762" y="6117317"/>
            <a:ext cx="8604631" cy="54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12_Corp_PPT_BGs-01.jpg"/>
          <p:cNvPicPr>
            <a:picLocks noChangeAspect="1"/>
          </p:cNvPicPr>
          <p:nvPr userDrawn="1"/>
        </p:nvPicPr>
        <p:blipFill>
          <a:blip r:embed="rId3" cstate="print">
            <a:extLst>
              <a:ext uri="{28A0092B-C50C-407E-A947-70E740481C1C}">
                <a14:useLocalDpi xmlns:a14="http://schemas.microsoft.com/office/drawing/2010/main" val="0"/>
              </a:ext>
            </a:extLst>
          </a:blip>
          <a:srcRect l="74583" t="88333" r="1527" b="1852"/>
          <a:stretch>
            <a:fillRect/>
          </a:stretch>
        </p:blipFill>
        <p:spPr bwMode="auto">
          <a:xfrm>
            <a:off x="6804570" y="6063890"/>
            <a:ext cx="2180581" cy="74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11949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erner - Primary Image and Titl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8313" y="1251380"/>
            <a:ext cx="8058150" cy="5785484"/>
          </a:xfrm>
          <a:effectLst>
            <a:innerShdw blurRad="114300">
              <a:prstClr val="black"/>
            </a:innerShdw>
          </a:effectLst>
        </p:spPr>
        <p:txBody>
          <a:bodyPr/>
          <a:lstStyle/>
          <a:p>
            <a:r>
              <a:rPr lang="en-US" dirty="0" smtClean="0"/>
              <a:t>Click icon to add picture</a:t>
            </a:r>
            <a:endParaRPr lang="en-US" dirty="0"/>
          </a:p>
        </p:txBody>
      </p:sp>
      <p:pic>
        <p:nvPicPr>
          <p:cNvPr id="6" name="Picture 3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 y="315704"/>
            <a:ext cx="8351915" cy="73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2_Corp_PPT_BGs-01.jpg"/>
          <p:cNvPicPr>
            <a:picLocks noChangeAspect="1"/>
          </p:cNvPicPr>
          <p:nvPr userDrawn="1"/>
        </p:nvPicPr>
        <p:blipFill>
          <a:blip r:embed="rId3" cstate="print">
            <a:extLst>
              <a:ext uri="{28A0092B-C50C-407E-A947-70E740481C1C}">
                <a14:useLocalDpi xmlns:a14="http://schemas.microsoft.com/office/drawing/2010/main" val="0"/>
              </a:ext>
            </a:extLst>
          </a:blip>
          <a:srcRect l="74583" t="88333" r="1527" b="1852"/>
          <a:stretch>
            <a:fillRect/>
          </a:stretch>
        </p:blipFill>
        <p:spPr bwMode="auto">
          <a:xfrm>
            <a:off x="7019017" y="6057414"/>
            <a:ext cx="1982740" cy="6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3" y="344718"/>
            <a:ext cx="8316913" cy="609600"/>
          </a:xfrm>
        </p:spPr>
        <p:txBody>
          <a:bodyPr/>
          <a:lstStyle>
            <a:lvl1pPr>
              <a:defRPr sz="24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0784498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Cerner - Divider 2">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3"/>
            <a:ext cx="9144000" cy="5879327"/>
          </a:xfrm>
          <a:prstGeom prst="rect">
            <a:avLst/>
          </a:prstGeom>
          <a:solidFill>
            <a:srgbClr val="0D94D2"/>
          </a:solidFill>
          <a:ln>
            <a:noFill/>
          </a:ln>
          <a:effectLst>
            <a:outerShdw blurRad="88900" algn="tl" rotWithShape="0">
              <a:srgbClr val="808080">
                <a:alpha val="70000"/>
              </a:srgbClr>
            </a:outerShdw>
          </a:effectLst>
          <a:extLst>
            <a:ext uri="{91240B29-F687-4F45-9708-019B960494DF}">
              <a14:hiddenLine xmlns:a14="http://schemas.microsoft.com/office/drawing/2010/main" w="9525">
                <a:solidFill>
                  <a:srgbClr val="000000"/>
                </a:solidFill>
                <a:round/>
                <a:headEnd/>
                <a:tailEnd/>
              </a14:hiddenLine>
            </a:ext>
          </a:extLst>
        </p:spPr>
        <p:txBody>
          <a:bodyPr lIns="91416" tIns="45707" rIns="91416" bIns="45707"/>
          <a:lstStyle/>
          <a:p>
            <a:pPr marL="366609" indent="-366609" defTabSz="976033">
              <a:buSzPct val="140000"/>
              <a:defRPr/>
            </a:pPr>
            <a:endParaRPr lang="en-US" sz="3600" b="1" dirty="0">
              <a:solidFill>
                <a:prstClr val="black"/>
              </a:solidFill>
              <a:latin typeface="Arial" charset="0"/>
              <a:ea typeface="ＭＳ Ｐゴシック" charset="-128"/>
            </a:endParaRPr>
          </a:p>
        </p:txBody>
      </p:sp>
      <p:pic>
        <p:nvPicPr>
          <p:cNvPr id="9" name="Picture 8" descr="Header_Green Ba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33" b="16521"/>
          <a:stretch/>
        </p:blipFill>
        <p:spPr bwMode="auto">
          <a:xfrm>
            <a:off x="-1878762" y="6117317"/>
            <a:ext cx="8604631" cy="54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12_Corp_PPT_BGs-01.jpg"/>
          <p:cNvPicPr>
            <a:picLocks noChangeAspect="1"/>
          </p:cNvPicPr>
          <p:nvPr userDrawn="1"/>
        </p:nvPicPr>
        <p:blipFill>
          <a:blip r:embed="rId3" cstate="print">
            <a:extLst>
              <a:ext uri="{28A0092B-C50C-407E-A947-70E740481C1C}">
                <a14:useLocalDpi xmlns:a14="http://schemas.microsoft.com/office/drawing/2010/main" val="0"/>
              </a:ext>
            </a:extLst>
          </a:blip>
          <a:srcRect l="74583" t="88333" r="1527" b="1852"/>
          <a:stretch>
            <a:fillRect/>
          </a:stretch>
        </p:blipFill>
        <p:spPr bwMode="auto">
          <a:xfrm>
            <a:off x="6804570" y="6063890"/>
            <a:ext cx="2180581" cy="74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08266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7"/>
            <a:ext cx="2133600" cy="365125"/>
          </a:xfrm>
          <a:prstGeom prst="rect">
            <a:avLst/>
          </a:prstGeom>
        </p:spPr>
        <p:txBody>
          <a:bodyPr lIns="91431" tIns="45715" rIns="91431" bIns="45715"/>
          <a:lstStyle/>
          <a:p>
            <a:pPr defTabSz="914301"/>
            <a:endParaRPr lang="en-US" sz="3600" b="1" dirty="0">
              <a:solidFill>
                <a:srgbClr val="21345F"/>
              </a:solidFill>
              <a:latin typeface="Arial" charset="0"/>
              <a:ea typeface="ＭＳ Ｐゴシック" charset="-128"/>
            </a:endParaRPr>
          </a:p>
        </p:txBody>
      </p:sp>
      <p:sp>
        <p:nvSpPr>
          <p:cNvPr id="5" name="Footer Placeholder 4"/>
          <p:cNvSpPr>
            <a:spLocks noGrp="1"/>
          </p:cNvSpPr>
          <p:nvPr>
            <p:ph type="ftr" sz="quarter" idx="11"/>
          </p:nvPr>
        </p:nvSpPr>
        <p:spPr>
          <a:xfrm>
            <a:off x="3124200" y="6356357"/>
            <a:ext cx="2895600" cy="365125"/>
          </a:xfrm>
          <a:prstGeom prst="rect">
            <a:avLst/>
          </a:prstGeom>
        </p:spPr>
        <p:txBody>
          <a:bodyPr lIns="91431" tIns="45715" rIns="91431" bIns="45715"/>
          <a:lstStyle/>
          <a:p>
            <a:pPr defTabSz="914301"/>
            <a:endParaRPr lang="en-US" sz="3600" b="1" dirty="0">
              <a:solidFill>
                <a:srgbClr val="21345F"/>
              </a:solidFill>
              <a:latin typeface="Arial" charset="0"/>
              <a:ea typeface="ＭＳ Ｐゴシック" charset="-128"/>
            </a:endParaRPr>
          </a:p>
        </p:txBody>
      </p:sp>
      <p:sp>
        <p:nvSpPr>
          <p:cNvPr id="6" name="Slide Number Placeholder 5"/>
          <p:cNvSpPr>
            <a:spLocks noGrp="1"/>
          </p:cNvSpPr>
          <p:nvPr>
            <p:ph type="sldNum" sz="quarter" idx="12"/>
          </p:nvPr>
        </p:nvSpPr>
        <p:spPr>
          <a:xfrm>
            <a:off x="6553200" y="6356357"/>
            <a:ext cx="2133600" cy="365125"/>
          </a:xfrm>
          <a:prstGeom prst="rect">
            <a:avLst/>
          </a:prstGeom>
        </p:spPr>
        <p:txBody>
          <a:bodyPr lIns="91431" tIns="45715" rIns="91431" bIns="45715"/>
          <a:lstStyle/>
          <a:p>
            <a:pPr defTabSz="914301"/>
            <a:fld id="{5300EFD2-A73C-468C-9CBD-644AB2D562BA}" type="slidenum">
              <a:rPr lang="en-US" sz="3600" b="1" smtClean="0">
                <a:solidFill>
                  <a:srgbClr val="21345F"/>
                </a:solidFill>
                <a:latin typeface="Arial" charset="0"/>
                <a:ea typeface="ＭＳ Ｐゴシック" charset="-128"/>
              </a:rPr>
              <a:pPr defTabSz="914301"/>
              <a:t>‹#›</a:t>
            </a:fld>
            <a:endParaRPr lang="en-US" sz="3600" b="1" dirty="0">
              <a:solidFill>
                <a:srgbClr val="21345F"/>
              </a:solidFill>
              <a:latin typeface="Arial" charset="0"/>
              <a:ea typeface="ＭＳ Ｐゴシック" charset="-128"/>
            </a:endParaRPr>
          </a:p>
        </p:txBody>
      </p:sp>
    </p:spTree>
    <p:extLst>
      <p:ext uri="{BB962C8B-B14F-4D97-AF65-F5344CB8AC3E}">
        <p14:creationId xmlns:p14="http://schemas.microsoft.com/office/powerpoint/2010/main" val="228892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Cerner - Primary Imag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30" y="628142"/>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a:spLocks noGrp="1"/>
          </p:cNvSpPr>
          <p:nvPr>
            <p:ph type="body" sz="quarter" idx="10"/>
          </p:nvPr>
        </p:nvSpPr>
        <p:spPr>
          <a:xfrm>
            <a:off x="234423" y="703315"/>
            <a:ext cx="6035589" cy="491360"/>
          </a:xfrm>
          <a:prstGeom prst="rect">
            <a:avLst/>
          </a:prstGeom>
        </p:spPr>
        <p:txBody>
          <a:bodyPr vert="horz" lIns="217991" tIns="0" rIns="0" bIns="0" anchor="ctr" anchorCtr="0"/>
          <a:lstStyle>
            <a:lvl1pPr marL="0" indent="0">
              <a:buNone/>
              <a:defRPr sz="33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73875896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erner - Title Slide">
    <p:spTree>
      <p:nvGrpSpPr>
        <p:cNvPr id="1" name=""/>
        <p:cNvGrpSpPr/>
        <p:nvPr/>
      </p:nvGrpSpPr>
      <p:grpSpPr>
        <a:xfrm>
          <a:off x="0" y="0"/>
          <a:ext cx="0" cy="0"/>
          <a:chOff x="0" y="0"/>
          <a:chExt cx="0" cy="0"/>
        </a:xfrm>
      </p:grpSpPr>
      <p:sp>
        <p:nvSpPr>
          <p:cNvPr id="13" name="Parallelogram 12"/>
          <p:cNvSpPr/>
          <p:nvPr userDrawn="1"/>
        </p:nvSpPr>
        <p:spPr bwMode="auto">
          <a:xfrm>
            <a:off x="182563" y="6452564"/>
            <a:ext cx="8794750" cy="258763"/>
          </a:xfrm>
          <a:prstGeom prst="parallelogram">
            <a:avLst>
              <a:gd name="adj" fmla="val 45003"/>
            </a:avLst>
          </a:prstGeom>
          <a:solidFill>
            <a:schemeClr val="tx2"/>
          </a:solidFill>
          <a:ln w="9525" cap="flat" cmpd="sng" algn="ctr">
            <a:noFill/>
            <a:prstDash val="solid"/>
            <a:round/>
            <a:headEnd type="none" w="med" len="med"/>
            <a:tailEnd type="none" w="med" len="med"/>
          </a:ln>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endParaRPr>
          </a:p>
        </p:txBody>
      </p:sp>
      <p:sp>
        <p:nvSpPr>
          <p:cNvPr id="20" name="Rectangle 19"/>
          <p:cNvSpPr/>
          <p:nvPr userDrawn="1"/>
        </p:nvSpPr>
        <p:spPr bwMode="auto">
          <a:xfrm>
            <a:off x="-1" y="8"/>
            <a:ext cx="9144001" cy="1708031"/>
          </a:xfrm>
          <a:prstGeom prst="rect">
            <a:avLst/>
          </a:prstGeom>
          <a:solidFill>
            <a:srgbClr val="0194D3"/>
          </a:solidFill>
          <a:ln w="9525">
            <a:noFill/>
            <a:round/>
            <a:headEnd/>
            <a:tailEnd/>
          </a:ln>
          <a:effectLst>
            <a:outerShdw blurRad="50800" dist="38100" dir="5400000" algn="t" rotWithShape="0">
              <a:prstClr val="black">
                <a:alpha val="4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endParaRPr>
          </a:p>
        </p:txBody>
      </p:sp>
      <p:sp>
        <p:nvSpPr>
          <p:cNvPr id="22" name="Freeform 25"/>
          <p:cNvSpPr>
            <a:spLocks/>
          </p:cNvSpPr>
          <p:nvPr userDrawn="1"/>
        </p:nvSpPr>
        <p:spPr bwMode="auto">
          <a:xfrm>
            <a:off x="3" y="1882776"/>
            <a:ext cx="6149973" cy="1673224"/>
          </a:xfrm>
          <a:custGeom>
            <a:avLst/>
            <a:gdLst/>
            <a:ahLst/>
            <a:cxnLst>
              <a:cxn ang="0">
                <a:pos x="0" y="0"/>
              </a:cxn>
              <a:cxn ang="0">
                <a:pos x="0" y="1054"/>
              </a:cxn>
              <a:cxn ang="0">
                <a:pos x="3399" y="1054"/>
              </a:cxn>
              <a:cxn ang="0">
                <a:pos x="3874" y="0"/>
              </a:cxn>
              <a:cxn ang="0">
                <a:pos x="0" y="0"/>
              </a:cxn>
            </a:cxnLst>
            <a:rect l="0" t="0" r="r" b="b"/>
            <a:pathLst>
              <a:path w="3874" h="1054">
                <a:moveTo>
                  <a:pt x="0" y="0"/>
                </a:moveTo>
                <a:lnTo>
                  <a:pt x="0" y="1054"/>
                </a:lnTo>
                <a:lnTo>
                  <a:pt x="3399" y="1054"/>
                </a:lnTo>
                <a:lnTo>
                  <a:pt x="3874" y="0"/>
                </a:lnTo>
                <a:lnTo>
                  <a:pt x="0" y="0"/>
                </a:lnTo>
                <a:close/>
              </a:path>
            </a:pathLst>
          </a:custGeom>
          <a:solidFill>
            <a:schemeClr val="accent2"/>
          </a:solidFill>
          <a:ln w="9525">
            <a:noFill/>
            <a:round/>
            <a:headEnd/>
            <a:tailEnd/>
          </a:ln>
          <a:effectLst>
            <a:outerShdw blurRad="50800" dist="38100" dir="5400000" algn="t" rotWithShape="0">
              <a:prstClr val="black">
                <a:alpha val="40000"/>
              </a:prstClr>
            </a:outerShdw>
          </a:effectLst>
        </p:spPr>
        <p:txBody>
          <a:bodyPr vert="horz" wrap="square" lIns="91431" tIns="45715" rIns="91431" bIns="45715" numCol="1" anchor="t" anchorCtr="0" compatLnSpc="1">
            <a:prstTxWarp prst="textNoShape">
              <a:avLst/>
            </a:prstTxWarp>
          </a:bodyPr>
          <a:lstStyle/>
          <a:p>
            <a:pPr defTabSz="914301"/>
            <a:endParaRPr lang="en-US" sz="3600" b="1" dirty="0">
              <a:solidFill>
                <a:srgbClr val="0D94D2"/>
              </a:solidFill>
              <a:latin typeface="Arial" charset="0"/>
              <a:ea typeface="ＭＳ Ｐゴシック" charset="-128"/>
            </a:endParaRPr>
          </a:p>
        </p:txBody>
      </p:sp>
      <p:sp>
        <p:nvSpPr>
          <p:cNvPr id="23" name="Freeform 19"/>
          <p:cNvSpPr>
            <a:spLocks/>
          </p:cNvSpPr>
          <p:nvPr userDrawn="1"/>
        </p:nvSpPr>
        <p:spPr bwMode="auto">
          <a:xfrm>
            <a:off x="1" y="3297240"/>
            <a:ext cx="5400675" cy="258763"/>
          </a:xfrm>
          <a:custGeom>
            <a:avLst/>
            <a:gdLst/>
            <a:ahLst/>
            <a:cxnLst>
              <a:cxn ang="0">
                <a:pos x="0" y="0"/>
              </a:cxn>
              <a:cxn ang="0">
                <a:pos x="0" y="163"/>
              </a:cxn>
              <a:cxn ang="0">
                <a:pos x="3331" y="163"/>
              </a:cxn>
              <a:cxn ang="0">
                <a:pos x="3402" y="0"/>
              </a:cxn>
              <a:cxn ang="0">
                <a:pos x="0" y="0"/>
              </a:cxn>
            </a:cxnLst>
            <a:rect l="0" t="0" r="r" b="b"/>
            <a:pathLst>
              <a:path w="3402" h="163">
                <a:moveTo>
                  <a:pt x="0" y="0"/>
                </a:moveTo>
                <a:lnTo>
                  <a:pt x="0" y="163"/>
                </a:lnTo>
                <a:lnTo>
                  <a:pt x="3331" y="163"/>
                </a:lnTo>
                <a:lnTo>
                  <a:pt x="3402" y="0"/>
                </a:lnTo>
                <a:lnTo>
                  <a:pt x="0" y="0"/>
                </a:lnTo>
                <a:close/>
              </a:path>
            </a:pathLst>
          </a:custGeom>
          <a:solidFill>
            <a:srgbClr val="0194D3"/>
          </a:solidFill>
          <a:ln w="9525">
            <a:noFill/>
            <a:round/>
            <a:headEnd/>
            <a:tailEnd/>
          </a:ln>
          <a:effectLst>
            <a:innerShdw blurRad="76200" dist="25400">
              <a:prstClr val="black">
                <a:alpha val="50000"/>
              </a:prstClr>
            </a:inn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endParaRPr>
          </a:p>
        </p:txBody>
      </p:sp>
      <p:pic>
        <p:nvPicPr>
          <p:cNvPr id="24" name="Picture 31"/>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918138" y="3821723"/>
            <a:ext cx="2643278" cy="720975"/>
          </a:xfrm>
          <a:prstGeom prst="rect">
            <a:avLst/>
          </a:prstGeom>
          <a:noFill/>
        </p:spPr>
      </p:pic>
      <p:sp>
        <p:nvSpPr>
          <p:cNvPr id="25" name="Freeform 25"/>
          <p:cNvSpPr>
            <a:spLocks/>
          </p:cNvSpPr>
          <p:nvPr userDrawn="1"/>
        </p:nvSpPr>
        <p:spPr bwMode="auto">
          <a:xfrm flipH="1" flipV="1">
            <a:off x="5637213" y="1882783"/>
            <a:ext cx="3510006" cy="1673221"/>
          </a:xfrm>
          <a:custGeom>
            <a:avLst/>
            <a:gdLst>
              <a:gd name="connsiteX0" fmla="*/ 0 w 10000"/>
              <a:gd name="connsiteY0" fmla="*/ 0 h 10013"/>
              <a:gd name="connsiteX1" fmla="*/ 0 w 10000"/>
              <a:gd name="connsiteY1" fmla="*/ 10000 h 10013"/>
              <a:gd name="connsiteX2" fmla="*/ 4312 w 10000"/>
              <a:gd name="connsiteY2" fmla="*/ 10013 h 10013"/>
              <a:gd name="connsiteX3" fmla="*/ 8774 w 10000"/>
              <a:gd name="connsiteY3" fmla="*/ 10000 h 10013"/>
              <a:gd name="connsiteX4" fmla="*/ 10000 w 10000"/>
              <a:gd name="connsiteY4" fmla="*/ 0 h 10013"/>
              <a:gd name="connsiteX5" fmla="*/ 0 w 10000"/>
              <a:gd name="connsiteY5" fmla="*/ 0 h 10013"/>
              <a:gd name="connsiteX0" fmla="*/ 0 w 10000"/>
              <a:gd name="connsiteY0" fmla="*/ 0 h 10013"/>
              <a:gd name="connsiteX1" fmla="*/ 0 w 10000"/>
              <a:gd name="connsiteY1" fmla="*/ 10000 h 10013"/>
              <a:gd name="connsiteX2" fmla="*/ 4312 w 10000"/>
              <a:gd name="connsiteY2" fmla="*/ 10013 h 10013"/>
              <a:gd name="connsiteX3" fmla="*/ 8774 w 10000"/>
              <a:gd name="connsiteY3" fmla="*/ 10000 h 10013"/>
              <a:gd name="connsiteX4" fmla="*/ 10000 w 10000"/>
              <a:gd name="connsiteY4" fmla="*/ 0 h 10013"/>
              <a:gd name="connsiteX5" fmla="*/ 4326 w 10000"/>
              <a:gd name="connsiteY5" fmla="*/ 11 h 10013"/>
              <a:gd name="connsiteX6" fmla="*/ 0 w 10000"/>
              <a:gd name="connsiteY6" fmla="*/ 0 h 10013"/>
              <a:gd name="connsiteX0" fmla="*/ 0 w 10000"/>
              <a:gd name="connsiteY0" fmla="*/ 0 h 10013"/>
              <a:gd name="connsiteX1" fmla="*/ 4312 w 10000"/>
              <a:gd name="connsiteY1" fmla="*/ 10013 h 10013"/>
              <a:gd name="connsiteX2" fmla="*/ 8774 w 10000"/>
              <a:gd name="connsiteY2" fmla="*/ 10000 h 10013"/>
              <a:gd name="connsiteX3" fmla="*/ 10000 w 10000"/>
              <a:gd name="connsiteY3" fmla="*/ 0 h 10013"/>
              <a:gd name="connsiteX4" fmla="*/ 4326 w 10000"/>
              <a:gd name="connsiteY4" fmla="*/ 11 h 10013"/>
              <a:gd name="connsiteX5" fmla="*/ 0 w 10000"/>
              <a:gd name="connsiteY5" fmla="*/ 0 h 10013"/>
              <a:gd name="connsiteX0" fmla="*/ 14 w 5688"/>
              <a:gd name="connsiteY0" fmla="*/ 11 h 10013"/>
              <a:gd name="connsiteX1" fmla="*/ 0 w 5688"/>
              <a:gd name="connsiteY1" fmla="*/ 10013 h 10013"/>
              <a:gd name="connsiteX2" fmla="*/ 4462 w 5688"/>
              <a:gd name="connsiteY2" fmla="*/ 10000 h 10013"/>
              <a:gd name="connsiteX3" fmla="*/ 5688 w 5688"/>
              <a:gd name="connsiteY3" fmla="*/ 0 h 10013"/>
              <a:gd name="connsiteX4" fmla="*/ 14 w 5688"/>
              <a:gd name="connsiteY4" fmla="*/ 11 h 10013"/>
              <a:gd name="connsiteX0" fmla="*/ 50 w 10025"/>
              <a:gd name="connsiteY0" fmla="*/ 11 h 9987"/>
              <a:gd name="connsiteX1" fmla="*/ 0 w 10025"/>
              <a:gd name="connsiteY1" fmla="*/ 9987 h 9987"/>
              <a:gd name="connsiteX2" fmla="*/ 7870 w 10025"/>
              <a:gd name="connsiteY2" fmla="*/ 9987 h 9987"/>
              <a:gd name="connsiteX3" fmla="*/ 10025 w 10025"/>
              <a:gd name="connsiteY3" fmla="*/ 0 h 9987"/>
              <a:gd name="connsiteX4" fmla="*/ 50 w 10025"/>
              <a:gd name="connsiteY4" fmla="*/ 11 h 9987"/>
              <a:gd name="connsiteX0" fmla="*/ 9 w 10009"/>
              <a:gd name="connsiteY0" fmla="*/ 0 h 10000"/>
              <a:gd name="connsiteX1" fmla="*/ 9 w 10009"/>
              <a:gd name="connsiteY1" fmla="*/ 10000 h 10000"/>
              <a:gd name="connsiteX2" fmla="*/ 7859 w 10009"/>
              <a:gd name="connsiteY2" fmla="*/ 10000 h 10000"/>
              <a:gd name="connsiteX3" fmla="*/ 10009 w 10009"/>
              <a:gd name="connsiteY3" fmla="*/ 0 h 10000"/>
              <a:gd name="connsiteX4" fmla="*/ 9 w 1000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9" y="0"/>
                </a:moveTo>
                <a:cubicBezTo>
                  <a:pt x="0" y="3334"/>
                  <a:pt x="18" y="6666"/>
                  <a:pt x="9" y="10000"/>
                </a:cubicBezTo>
                <a:lnTo>
                  <a:pt x="7859" y="10000"/>
                </a:lnTo>
                <a:lnTo>
                  <a:pt x="10009" y="0"/>
                </a:lnTo>
                <a:lnTo>
                  <a:pt x="9" y="0"/>
                </a:lnTo>
                <a:close/>
              </a:path>
            </a:pathLst>
          </a:custGeom>
          <a:blipFill dpi="0" rotWithShape="0">
            <a:blip r:embed="rId3" cstate="email">
              <a:extLst>
                <a:ext uri="{28A0092B-C50C-407E-A947-70E740481C1C}">
                  <a14:useLocalDpi xmlns:a14="http://schemas.microsoft.com/office/drawing/2010/main"/>
                </a:ext>
              </a:extLst>
            </a:blip>
            <a:srcRect/>
            <a:stretch>
              <a:fillRect/>
            </a:stretch>
          </a:blipFill>
          <a:ln w="9525">
            <a:noFill/>
            <a:round/>
            <a:headEnd/>
            <a:tailEnd/>
          </a:ln>
          <a:effectLst>
            <a:outerShdw blurRad="50800" dist="38100" dir="5400000" algn="t" rotWithShape="0">
              <a:prstClr val="black">
                <a:alpha val="40000"/>
              </a:prstClr>
            </a:outerShdw>
          </a:effectLst>
        </p:spPr>
        <p:txBody>
          <a:bodyPr vert="horz" wrap="square" lIns="91431" tIns="45715" rIns="91431" bIns="45715" numCol="1" anchor="t" anchorCtr="0" compatLnSpc="1">
            <a:prstTxWarp prst="textNoShape">
              <a:avLst/>
            </a:prstTxWarp>
          </a:bodyPr>
          <a:lstStyle/>
          <a:p>
            <a:pPr defTabSz="914301"/>
            <a:endParaRPr lang="en-US" sz="3600" b="1" dirty="0">
              <a:solidFill>
                <a:srgbClr val="0D94D2"/>
              </a:solidFill>
              <a:latin typeface="Arial" charset="0"/>
              <a:ea typeface="ＭＳ Ｐゴシック" charset="-128"/>
            </a:endParaRPr>
          </a:p>
        </p:txBody>
      </p:sp>
      <p:sp>
        <p:nvSpPr>
          <p:cNvPr id="14" name="Title 13"/>
          <p:cNvSpPr>
            <a:spLocks noGrp="1"/>
          </p:cNvSpPr>
          <p:nvPr>
            <p:ph type="title"/>
          </p:nvPr>
        </p:nvSpPr>
        <p:spPr>
          <a:xfrm>
            <a:off x="181155" y="2343509"/>
            <a:ext cx="5387196" cy="609600"/>
          </a:xfrm>
        </p:spPr>
        <p:txBody>
          <a:bodyPr/>
          <a:lstStyle>
            <a:lvl1pPr>
              <a:defRPr>
                <a:solidFill>
                  <a:schemeClr val="bg1"/>
                </a:solidFill>
                <a:latin typeface="Franklin Gothic Demi" pitchFamily="34" charset="0"/>
              </a:defRPr>
            </a:lvl1pPr>
          </a:lstStyle>
          <a:p>
            <a:r>
              <a:rPr lang="en-US" smtClean="0"/>
              <a:t>Click to edit Master title style</a:t>
            </a:r>
            <a:endParaRPr lang="en-US" dirty="0"/>
          </a:p>
        </p:txBody>
      </p:sp>
      <p:sp>
        <p:nvSpPr>
          <p:cNvPr id="16" name="Subtitle 2"/>
          <p:cNvSpPr>
            <a:spLocks noGrp="1"/>
          </p:cNvSpPr>
          <p:nvPr>
            <p:ph type="subTitle" idx="1"/>
          </p:nvPr>
        </p:nvSpPr>
        <p:spPr>
          <a:xfrm>
            <a:off x="181159" y="3290979"/>
            <a:ext cx="5020573" cy="271733"/>
          </a:xfrm>
        </p:spPr>
        <p:txBody>
          <a:bodyPr anchor="ctr" anchorCtr="0"/>
          <a:lstStyle>
            <a:lvl1pPr marL="0" indent="0" algn="l">
              <a:buNone/>
              <a:defRPr sz="1400">
                <a:solidFill>
                  <a:schemeClr val="bg1"/>
                </a:solidFill>
                <a:latin typeface="Franklin Gothic Demi" pitchFamily="34" charset="0"/>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dirty="0"/>
          </a:p>
        </p:txBody>
      </p:sp>
      <p:sp>
        <p:nvSpPr>
          <p:cNvPr id="18" name="Text Placeholder 17"/>
          <p:cNvSpPr>
            <a:spLocks noGrp="1"/>
          </p:cNvSpPr>
          <p:nvPr>
            <p:ph type="body" sz="quarter" idx="10" hasCustomPrompt="1"/>
          </p:nvPr>
        </p:nvSpPr>
        <p:spPr>
          <a:xfrm>
            <a:off x="181159" y="4278316"/>
            <a:ext cx="3725863" cy="423083"/>
          </a:xfrm>
        </p:spPr>
        <p:txBody>
          <a:bodyPr/>
          <a:lstStyle>
            <a:lvl1pPr marL="0" indent="0">
              <a:buNone/>
              <a:defRPr sz="1800" baseline="0">
                <a:solidFill>
                  <a:schemeClr val="bg2">
                    <a:lumMod val="75000"/>
                    <a:lumOff val="25000"/>
                  </a:schemeClr>
                </a:solidFill>
                <a:latin typeface="Franklin Gothic Medium" pitchFamily="34" charset="0"/>
              </a:defRPr>
            </a:lvl1pPr>
            <a:lvl2pPr>
              <a:buNone/>
              <a:defRPr/>
            </a:lvl2pPr>
            <a:lvl3pPr>
              <a:buNone/>
              <a:defRPr/>
            </a:lvl3pPr>
            <a:lvl4pPr>
              <a:buNone/>
              <a:defRPr/>
            </a:lvl4pPr>
            <a:lvl5pPr>
              <a:buNone/>
              <a:defRPr/>
            </a:lvl5pPr>
          </a:lstStyle>
          <a:p>
            <a:pPr lvl="0"/>
            <a:r>
              <a:rPr lang="en-US" dirty="0" smtClean="0"/>
              <a:t>Click to add presenter name</a:t>
            </a:r>
            <a:endParaRPr lang="en-US" dirty="0"/>
          </a:p>
        </p:txBody>
      </p:sp>
      <p:sp>
        <p:nvSpPr>
          <p:cNvPr id="19" name="Text Placeholder 17"/>
          <p:cNvSpPr>
            <a:spLocks noGrp="1"/>
          </p:cNvSpPr>
          <p:nvPr>
            <p:ph type="body" sz="quarter" idx="11" hasCustomPrompt="1"/>
          </p:nvPr>
        </p:nvSpPr>
        <p:spPr>
          <a:xfrm>
            <a:off x="181159" y="4709640"/>
            <a:ext cx="3725863" cy="423083"/>
          </a:xfrm>
        </p:spPr>
        <p:txBody>
          <a:bodyPr/>
          <a:lstStyle>
            <a:lvl1pPr marL="0" indent="0">
              <a:buNone/>
              <a:defRPr sz="1400" i="1" baseline="0">
                <a:solidFill>
                  <a:schemeClr val="bg2">
                    <a:lumMod val="75000"/>
                    <a:lumOff val="25000"/>
                  </a:schemeClr>
                </a:solidFill>
                <a:latin typeface="Franklin Gothic Medium" pitchFamily="34" charset="0"/>
              </a:defRPr>
            </a:lvl1pPr>
            <a:lvl2pPr>
              <a:buNone/>
              <a:defRPr/>
            </a:lvl2pPr>
            <a:lvl3pPr>
              <a:buNone/>
              <a:defRPr/>
            </a:lvl3pPr>
            <a:lvl4pPr>
              <a:buNone/>
              <a:defRPr/>
            </a:lvl4pPr>
            <a:lvl5pPr>
              <a:buNone/>
              <a:defRPr/>
            </a:lvl5pPr>
          </a:lstStyle>
          <a:p>
            <a:pPr lvl="0"/>
            <a:r>
              <a:rPr lang="en-US" dirty="0" smtClean="0"/>
              <a:t>Click to add presenter title</a:t>
            </a:r>
            <a:endParaRPr lang="en-US" dirty="0"/>
          </a:p>
        </p:txBody>
      </p:sp>
      <p:sp>
        <p:nvSpPr>
          <p:cNvPr id="21" name="Date Placeholder 12"/>
          <p:cNvSpPr>
            <a:spLocks noGrp="1"/>
          </p:cNvSpPr>
          <p:nvPr>
            <p:ph type="dt" sz="half" idx="2"/>
          </p:nvPr>
        </p:nvSpPr>
        <p:spPr>
          <a:xfrm>
            <a:off x="6711351" y="6408111"/>
            <a:ext cx="2133600" cy="365125"/>
          </a:xfrm>
          <a:prstGeom prst="rect">
            <a:avLst/>
          </a:prstGeom>
        </p:spPr>
        <p:txBody>
          <a:bodyPr vert="horz" lIns="91431" tIns="45715" rIns="91431" bIns="45715" rtlCol="0" anchor="ctr"/>
          <a:lstStyle>
            <a:lvl1pPr algn="r">
              <a:defRPr sz="1200" b="0">
                <a:solidFill>
                  <a:schemeClr val="bg1"/>
                </a:solidFill>
                <a:latin typeface="+mn-lt"/>
              </a:defRPr>
            </a:lvl1pPr>
          </a:lstStyle>
          <a:p>
            <a:pPr defTabSz="914301"/>
            <a:endParaRPr lang="en-US" dirty="0">
              <a:solidFill>
                <a:srgbClr val="FFFFFF"/>
              </a:solidFill>
              <a:ea typeface="ＭＳ Ｐゴシック" charset="-128"/>
            </a:endParaRPr>
          </a:p>
        </p:txBody>
      </p:sp>
    </p:spTree>
    <p:extLst>
      <p:ext uri="{BB962C8B-B14F-4D97-AF65-F5344CB8AC3E}">
        <p14:creationId xmlns:p14="http://schemas.microsoft.com/office/powerpoint/2010/main" val="272654959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erner - Divider/ALT Title">
    <p:spTree>
      <p:nvGrpSpPr>
        <p:cNvPr id="1" name=""/>
        <p:cNvGrpSpPr/>
        <p:nvPr/>
      </p:nvGrpSpPr>
      <p:grpSpPr>
        <a:xfrm>
          <a:off x="0" y="0"/>
          <a:ext cx="0" cy="0"/>
          <a:chOff x="0" y="0"/>
          <a:chExt cx="0" cy="0"/>
        </a:xfrm>
      </p:grpSpPr>
      <p:pic>
        <p:nvPicPr>
          <p:cNvPr id="15" name="Picture 31"/>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69509" y="4676739"/>
            <a:ext cx="2869082" cy="782565"/>
          </a:xfrm>
          <a:prstGeom prst="rect">
            <a:avLst/>
          </a:prstGeom>
          <a:noFill/>
        </p:spPr>
      </p:pic>
      <p:sp>
        <p:nvSpPr>
          <p:cNvPr id="4" name="Freeform 25"/>
          <p:cNvSpPr>
            <a:spLocks/>
          </p:cNvSpPr>
          <p:nvPr userDrawn="1"/>
        </p:nvSpPr>
        <p:spPr bwMode="auto">
          <a:xfrm>
            <a:off x="0" y="2505309"/>
            <a:ext cx="8545513" cy="1378087"/>
          </a:xfrm>
          <a:custGeom>
            <a:avLst/>
            <a:gdLst/>
            <a:ahLst/>
            <a:cxnLst>
              <a:cxn ang="0">
                <a:pos x="0" y="0"/>
              </a:cxn>
              <a:cxn ang="0">
                <a:pos x="0" y="1054"/>
              </a:cxn>
              <a:cxn ang="0">
                <a:pos x="3399" y="1054"/>
              </a:cxn>
              <a:cxn ang="0">
                <a:pos x="3874" y="0"/>
              </a:cxn>
              <a:cxn ang="0">
                <a:pos x="0" y="0"/>
              </a:cxn>
            </a:cxnLst>
            <a:rect l="0" t="0" r="r" b="b"/>
            <a:pathLst>
              <a:path w="3874" h="1054">
                <a:moveTo>
                  <a:pt x="0" y="0"/>
                </a:moveTo>
                <a:lnTo>
                  <a:pt x="0" y="1054"/>
                </a:lnTo>
                <a:lnTo>
                  <a:pt x="3399" y="1054"/>
                </a:lnTo>
                <a:lnTo>
                  <a:pt x="3874" y="0"/>
                </a:lnTo>
                <a:lnTo>
                  <a:pt x="0" y="0"/>
                </a:lnTo>
                <a:close/>
              </a:path>
            </a:pathLst>
          </a:custGeom>
          <a:solidFill>
            <a:schemeClr val="accent2"/>
          </a:solidFill>
          <a:ln w="9525">
            <a:noFill/>
            <a:round/>
            <a:headEnd/>
            <a:tailEnd/>
          </a:ln>
          <a:effectLst>
            <a:innerShdw blurRad="114300">
              <a:prstClr val="black"/>
            </a:innerShdw>
          </a:effectLst>
        </p:spPr>
        <p:txBody>
          <a:bodyPr vert="horz" wrap="square" lIns="91431" tIns="45715" rIns="91431" bIns="45715" numCol="1" anchor="t" anchorCtr="0" compatLnSpc="1">
            <a:prstTxWarp prst="textNoShape">
              <a:avLst/>
            </a:prstTxWarp>
          </a:bodyPr>
          <a:lstStyle/>
          <a:p>
            <a:pPr defTabSz="914301"/>
            <a:endParaRPr lang="en-US" sz="3600" b="1" dirty="0">
              <a:solidFill>
                <a:srgbClr val="0D94D2"/>
              </a:solidFill>
              <a:latin typeface="Arial" charset="0"/>
              <a:ea typeface="ＭＳ Ｐゴシック" charset="-128"/>
            </a:endParaRPr>
          </a:p>
        </p:txBody>
      </p:sp>
      <p:sp>
        <p:nvSpPr>
          <p:cNvPr id="5" name="Freeform 19"/>
          <p:cNvSpPr>
            <a:spLocks/>
          </p:cNvSpPr>
          <p:nvPr userDrawn="1"/>
        </p:nvSpPr>
        <p:spPr bwMode="auto">
          <a:xfrm>
            <a:off x="4" y="3548742"/>
            <a:ext cx="5341163" cy="239763"/>
          </a:xfrm>
          <a:custGeom>
            <a:avLst/>
            <a:gdLst/>
            <a:ahLst/>
            <a:cxnLst>
              <a:cxn ang="0">
                <a:pos x="0" y="0"/>
              </a:cxn>
              <a:cxn ang="0">
                <a:pos x="0" y="163"/>
              </a:cxn>
              <a:cxn ang="0">
                <a:pos x="3331" y="163"/>
              </a:cxn>
              <a:cxn ang="0">
                <a:pos x="3402" y="0"/>
              </a:cxn>
              <a:cxn ang="0">
                <a:pos x="0" y="0"/>
              </a:cxn>
            </a:cxnLst>
            <a:rect l="0" t="0" r="r" b="b"/>
            <a:pathLst>
              <a:path w="3402" h="163">
                <a:moveTo>
                  <a:pt x="0" y="0"/>
                </a:moveTo>
                <a:lnTo>
                  <a:pt x="0" y="163"/>
                </a:lnTo>
                <a:lnTo>
                  <a:pt x="3331" y="163"/>
                </a:lnTo>
                <a:lnTo>
                  <a:pt x="3402" y="0"/>
                </a:lnTo>
                <a:lnTo>
                  <a:pt x="0" y="0"/>
                </a:lnTo>
                <a:close/>
              </a:path>
            </a:pathLst>
          </a:custGeom>
          <a:solidFill>
            <a:schemeClr val="tx2"/>
          </a:solidFill>
          <a:ln w="9525">
            <a:noFill/>
            <a:round/>
            <a:headEnd/>
            <a:tailEnd/>
          </a:ln>
          <a:effectLst>
            <a:outerShdw blurRad="63500" sx="101000" sy="101000" algn="ctr" rotWithShape="0">
              <a:prstClr val="black">
                <a:alpha val="5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endParaRPr>
          </a:p>
        </p:txBody>
      </p:sp>
      <p:sp>
        <p:nvSpPr>
          <p:cNvPr id="7" name="TextBox 6"/>
          <p:cNvSpPr txBox="1"/>
          <p:nvPr userDrawn="1"/>
        </p:nvSpPr>
        <p:spPr>
          <a:xfrm>
            <a:off x="3444873" y="6452564"/>
            <a:ext cx="5410200" cy="258763"/>
          </a:xfrm>
          <a:prstGeom prst="rect">
            <a:avLst/>
          </a:prstGeom>
          <a:noFill/>
          <a:ln>
            <a:noFill/>
          </a:ln>
        </p:spPr>
        <p:txBody>
          <a:bodyPr wrap="square" lIns="91431" tIns="45715" rIns="91431" bIns="45715" rtlCol="0" anchor="ctr" anchorCtr="0">
            <a:noAutofit/>
          </a:bodyPr>
          <a:lstStyle/>
          <a:p>
            <a:pPr algn="r" defTabSz="914301"/>
            <a:r>
              <a:rPr lang="en-US" sz="1400" dirty="0" smtClean="0">
                <a:solidFill>
                  <a:srgbClr val="FFFFFF"/>
                </a:solidFill>
                <a:latin typeface="Gill Sans Light"/>
                <a:ea typeface="ＭＳ Ｐゴシック" charset="-128"/>
                <a:cs typeface="Gill Sans Light"/>
              </a:rPr>
              <a:t>March 24, 2010</a:t>
            </a:r>
            <a:endParaRPr lang="en-US" sz="1400" dirty="0">
              <a:solidFill>
                <a:srgbClr val="FFFFFF"/>
              </a:solidFill>
              <a:latin typeface="Gill Sans Light"/>
              <a:ea typeface="ＭＳ Ｐゴシック" charset="-128"/>
              <a:cs typeface="Gill Sans Light"/>
            </a:endParaRPr>
          </a:p>
        </p:txBody>
      </p:sp>
      <p:sp>
        <p:nvSpPr>
          <p:cNvPr id="8" name="Rectangle 7"/>
          <p:cNvSpPr/>
          <p:nvPr userDrawn="1"/>
        </p:nvSpPr>
        <p:spPr bwMode="auto">
          <a:xfrm>
            <a:off x="8977313" y="7"/>
            <a:ext cx="166688" cy="6857999"/>
          </a:xfrm>
          <a:prstGeom prst="rect">
            <a:avLst/>
          </a:prstGeom>
          <a:solidFill>
            <a:schemeClr val="bg1"/>
          </a:solidFill>
          <a:ln w="9525" cap="flat" cmpd="sng" algn="ctr">
            <a:noFill/>
            <a:prstDash val="solid"/>
            <a:round/>
            <a:headEnd type="none" w="med" len="med"/>
            <a:tailEnd type="none" w="med" len="med"/>
          </a:ln>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endParaRPr>
          </a:p>
        </p:txBody>
      </p:sp>
      <p:sp>
        <p:nvSpPr>
          <p:cNvPr id="9" name="Rectangle 8"/>
          <p:cNvSpPr/>
          <p:nvPr userDrawn="1"/>
        </p:nvSpPr>
        <p:spPr bwMode="auto">
          <a:xfrm>
            <a:off x="-1" y="3"/>
            <a:ext cx="9144001" cy="2408663"/>
          </a:xfrm>
          <a:prstGeom prst="rect">
            <a:avLst/>
          </a:prstGeom>
          <a:solidFill>
            <a:srgbClr val="0194D3"/>
          </a:solidFill>
          <a:ln w="9525">
            <a:noFill/>
            <a:round/>
            <a:headEnd/>
            <a:tailEnd/>
          </a:ln>
          <a:effectLst>
            <a:outerShdw blurRad="88900" algn="ctr" rotWithShape="0">
              <a:prstClr val="black">
                <a:alpha val="7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endParaRPr>
          </a:p>
        </p:txBody>
      </p:sp>
      <p:sp>
        <p:nvSpPr>
          <p:cNvPr id="13" name="Parallelogram 12"/>
          <p:cNvSpPr/>
          <p:nvPr userDrawn="1"/>
        </p:nvSpPr>
        <p:spPr bwMode="auto">
          <a:xfrm>
            <a:off x="182563" y="6452564"/>
            <a:ext cx="8794750" cy="258763"/>
          </a:xfrm>
          <a:prstGeom prst="parallelogram">
            <a:avLst>
              <a:gd name="adj" fmla="val 45003"/>
            </a:avLst>
          </a:prstGeom>
          <a:solidFill>
            <a:schemeClr val="tx2"/>
          </a:solidFill>
          <a:ln w="9525" cap="flat" cmpd="sng" algn="ctr">
            <a:noFill/>
            <a:prstDash val="solid"/>
            <a:round/>
            <a:headEnd type="none" w="med" len="med"/>
            <a:tailEnd type="none" w="med" len="med"/>
          </a:ln>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endParaRPr>
          </a:p>
        </p:txBody>
      </p:sp>
      <p:sp>
        <p:nvSpPr>
          <p:cNvPr id="14" name="Title 13"/>
          <p:cNvSpPr>
            <a:spLocks noGrp="1"/>
          </p:cNvSpPr>
          <p:nvPr>
            <p:ph type="title"/>
          </p:nvPr>
        </p:nvSpPr>
        <p:spPr>
          <a:xfrm>
            <a:off x="181155" y="2728689"/>
            <a:ext cx="5387196" cy="609600"/>
          </a:xfrm>
        </p:spPr>
        <p:txBody>
          <a:bodyPr/>
          <a:lstStyle>
            <a:lvl1pPr>
              <a:defRPr>
                <a:solidFill>
                  <a:schemeClr val="bg1"/>
                </a:solidFill>
                <a:latin typeface="Franklin Gothic Demi" pitchFamily="34" charset="0"/>
              </a:defRPr>
            </a:lvl1pPr>
          </a:lstStyle>
          <a:p>
            <a:r>
              <a:rPr lang="en-US" smtClean="0"/>
              <a:t>Click to edit Master title style</a:t>
            </a:r>
            <a:endParaRPr lang="en-US" dirty="0"/>
          </a:p>
        </p:txBody>
      </p:sp>
      <p:sp>
        <p:nvSpPr>
          <p:cNvPr id="16" name="Subtitle 2"/>
          <p:cNvSpPr>
            <a:spLocks noGrp="1"/>
          </p:cNvSpPr>
          <p:nvPr>
            <p:ph type="subTitle" idx="1"/>
          </p:nvPr>
        </p:nvSpPr>
        <p:spPr>
          <a:xfrm>
            <a:off x="181159" y="3525084"/>
            <a:ext cx="5020573" cy="271733"/>
          </a:xfrm>
        </p:spPr>
        <p:txBody>
          <a:bodyPr anchor="ctr" anchorCtr="0"/>
          <a:lstStyle>
            <a:lvl1pPr marL="0" indent="0" algn="l">
              <a:buNone/>
              <a:defRPr sz="1400">
                <a:solidFill>
                  <a:schemeClr val="bg1"/>
                </a:solidFill>
                <a:latin typeface="Franklin Gothic Demi" pitchFamily="34" charset="0"/>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dirty="0"/>
          </a:p>
        </p:txBody>
      </p:sp>
      <p:sp>
        <p:nvSpPr>
          <p:cNvPr id="17" name="Date Placeholder 12"/>
          <p:cNvSpPr>
            <a:spLocks noGrp="1"/>
          </p:cNvSpPr>
          <p:nvPr>
            <p:ph type="dt" sz="half" idx="2"/>
          </p:nvPr>
        </p:nvSpPr>
        <p:spPr>
          <a:xfrm>
            <a:off x="6711351" y="6408111"/>
            <a:ext cx="2133600" cy="365125"/>
          </a:xfrm>
          <a:prstGeom prst="rect">
            <a:avLst/>
          </a:prstGeom>
        </p:spPr>
        <p:txBody>
          <a:bodyPr vert="horz" lIns="91431" tIns="45715" rIns="91431" bIns="45715" rtlCol="0" anchor="ctr"/>
          <a:lstStyle>
            <a:lvl1pPr algn="r">
              <a:defRPr sz="1200" b="0">
                <a:solidFill>
                  <a:schemeClr val="bg1"/>
                </a:solidFill>
                <a:latin typeface="+mn-lt"/>
              </a:defRPr>
            </a:lvl1pPr>
          </a:lstStyle>
          <a:p>
            <a:pPr defTabSz="914301"/>
            <a:endParaRPr lang="en-US" dirty="0">
              <a:solidFill>
                <a:srgbClr val="FFFFFF"/>
              </a:solidFill>
              <a:ea typeface="ＭＳ Ｐゴシック" charset="-128"/>
            </a:endParaRPr>
          </a:p>
        </p:txBody>
      </p:sp>
    </p:spTree>
    <p:extLst>
      <p:ext uri="{BB962C8B-B14F-4D97-AF65-F5344CB8AC3E}">
        <p14:creationId xmlns:p14="http://schemas.microsoft.com/office/powerpoint/2010/main" val="360096763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erner - Divider 2">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3"/>
            <a:ext cx="9144000" cy="5879327"/>
          </a:xfrm>
          <a:prstGeom prst="rect">
            <a:avLst/>
          </a:prstGeom>
          <a:solidFill>
            <a:srgbClr val="0D94D2"/>
          </a:solidFill>
          <a:ln>
            <a:noFill/>
          </a:ln>
          <a:effectLst>
            <a:outerShdw blurRad="88900" algn="tl" rotWithShape="0">
              <a:srgbClr val="808080">
                <a:alpha val="70000"/>
              </a:srgbClr>
            </a:outerShdw>
          </a:effectLst>
          <a:extLst>
            <a:ext uri="{91240B29-F687-4F45-9708-019B960494DF}">
              <a14:hiddenLine xmlns:a14="http://schemas.microsoft.com/office/drawing/2010/main" w="9525">
                <a:solidFill>
                  <a:srgbClr val="000000"/>
                </a:solidFill>
                <a:round/>
                <a:headEnd/>
                <a:tailEnd/>
              </a14:hiddenLine>
            </a:ext>
          </a:extLst>
        </p:spPr>
        <p:txBody>
          <a:bodyPr lIns="91416" tIns="45707" rIns="91416" bIns="45707"/>
          <a:lstStyle/>
          <a:p>
            <a:pPr marL="366609" indent="-366609" defTabSz="976033">
              <a:buSzPct val="140000"/>
              <a:defRPr/>
            </a:pPr>
            <a:endParaRPr lang="en-US" sz="3600" b="1" dirty="0">
              <a:solidFill>
                <a:prstClr val="black"/>
              </a:solidFill>
              <a:latin typeface="Arial" charset="0"/>
              <a:ea typeface="ＭＳ Ｐゴシック" charset="-128"/>
            </a:endParaRPr>
          </a:p>
        </p:txBody>
      </p:sp>
      <p:pic>
        <p:nvPicPr>
          <p:cNvPr id="9" name="Picture 8" descr="Header_Green Ba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33" b="16521"/>
          <a:stretch/>
        </p:blipFill>
        <p:spPr bwMode="auto">
          <a:xfrm>
            <a:off x="-1878762" y="6117317"/>
            <a:ext cx="8604631" cy="54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12_Corp_PPT_BGs-01.jpg"/>
          <p:cNvPicPr>
            <a:picLocks noChangeAspect="1"/>
          </p:cNvPicPr>
          <p:nvPr userDrawn="1"/>
        </p:nvPicPr>
        <p:blipFill>
          <a:blip r:embed="rId3" cstate="print">
            <a:extLst>
              <a:ext uri="{28A0092B-C50C-407E-A947-70E740481C1C}">
                <a14:useLocalDpi xmlns:a14="http://schemas.microsoft.com/office/drawing/2010/main" val="0"/>
              </a:ext>
            </a:extLst>
          </a:blip>
          <a:srcRect l="74583" t="88333" r="1527" b="1852"/>
          <a:stretch>
            <a:fillRect/>
          </a:stretch>
        </p:blipFill>
        <p:spPr bwMode="auto">
          <a:xfrm>
            <a:off x="6804570" y="6063890"/>
            <a:ext cx="2180581" cy="74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29860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erner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hasCustomPrompt="1"/>
          </p:nvPr>
        </p:nvSpPr>
        <p:spPr/>
        <p:txBody>
          <a:bodyPr/>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335074163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erner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hasCustomPrompt="1"/>
          </p:nvPr>
        </p:nvSpPr>
        <p:spPr>
          <a:xfrm>
            <a:off x="381000" y="1204334"/>
            <a:ext cx="4206240" cy="4739268"/>
          </a:xfrm>
        </p:spPr>
        <p:txBody>
          <a:bodyPr/>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
        <p:nvSpPr>
          <p:cNvPr id="4" name="Content Placeholder 2"/>
          <p:cNvSpPr>
            <a:spLocks noGrp="1"/>
          </p:cNvSpPr>
          <p:nvPr>
            <p:ph idx="10" hasCustomPrompt="1"/>
          </p:nvPr>
        </p:nvSpPr>
        <p:spPr>
          <a:xfrm>
            <a:off x="4654454" y="1206423"/>
            <a:ext cx="4206240" cy="4739268"/>
          </a:xfrm>
        </p:spPr>
        <p:txBody>
          <a:bodyPr/>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114351524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erner - 2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2"/>
          <p:cNvSpPr>
            <a:spLocks noGrp="1"/>
          </p:cNvSpPr>
          <p:nvPr>
            <p:ph idx="10" hasCustomPrompt="1"/>
          </p:nvPr>
        </p:nvSpPr>
        <p:spPr>
          <a:xfrm>
            <a:off x="4102873" y="3836023"/>
            <a:ext cx="4386922" cy="2014653"/>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p:txBody>
      </p:sp>
      <p:sp>
        <p:nvSpPr>
          <p:cNvPr id="9" name="Picture Placeholder 8"/>
          <p:cNvSpPr>
            <a:spLocks noGrp="1"/>
          </p:cNvSpPr>
          <p:nvPr>
            <p:ph type="pic" sz="quarter" idx="11"/>
          </p:nvPr>
        </p:nvSpPr>
        <p:spPr>
          <a:xfrm>
            <a:off x="457200" y="1554171"/>
            <a:ext cx="3347204" cy="2014537"/>
          </a:xfrm>
          <a:ln w="19050">
            <a:solidFill>
              <a:schemeClr val="accent2"/>
            </a:solidFill>
          </a:ln>
          <a:effectLst>
            <a:innerShdw blurRad="114300">
              <a:prstClr val="black"/>
            </a:innerShdw>
          </a:effectLst>
        </p:spPr>
        <p:txBody>
          <a:bodyPr/>
          <a:lstStyle/>
          <a:p>
            <a:r>
              <a:rPr lang="en-US" dirty="0" smtClean="0"/>
              <a:t>Click icon to add picture</a:t>
            </a:r>
            <a:endParaRPr lang="en-US" dirty="0"/>
          </a:p>
        </p:txBody>
      </p:sp>
      <p:sp>
        <p:nvSpPr>
          <p:cNvPr id="10" name="Picture Placeholder 8"/>
          <p:cNvSpPr>
            <a:spLocks noGrp="1"/>
          </p:cNvSpPr>
          <p:nvPr>
            <p:ph type="pic" sz="quarter" idx="12"/>
          </p:nvPr>
        </p:nvSpPr>
        <p:spPr>
          <a:xfrm>
            <a:off x="457200" y="3836143"/>
            <a:ext cx="3347204" cy="2014537"/>
          </a:xfrm>
          <a:ln w="19050">
            <a:solidFill>
              <a:schemeClr val="accent2"/>
            </a:solidFill>
          </a:ln>
          <a:effectLst>
            <a:innerShdw blurRad="114300">
              <a:prstClr val="black"/>
            </a:innerShdw>
          </a:effectLst>
        </p:spPr>
        <p:txBody>
          <a:bodyPr/>
          <a:lstStyle/>
          <a:p>
            <a:r>
              <a:rPr lang="en-US" dirty="0" smtClean="0"/>
              <a:t>Click icon to add picture</a:t>
            </a:r>
            <a:endParaRPr lang="en-US" dirty="0"/>
          </a:p>
        </p:txBody>
      </p:sp>
      <p:sp>
        <p:nvSpPr>
          <p:cNvPr id="11" name="Content Placeholder 2"/>
          <p:cNvSpPr>
            <a:spLocks noGrp="1"/>
          </p:cNvSpPr>
          <p:nvPr>
            <p:ph idx="13" hasCustomPrompt="1"/>
          </p:nvPr>
        </p:nvSpPr>
        <p:spPr>
          <a:xfrm>
            <a:off x="4102873" y="1554164"/>
            <a:ext cx="4386922" cy="2014653"/>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305065015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erner - 1 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Picture Placeholder 8"/>
          <p:cNvSpPr>
            <a:spLocks noGrp="1"/>
          </p:cNvSpPr>
          <p:nvPr>
            <p:ph type="pic" sz="quarter" idx="11"/>
          </p:nvPr>
        </p:nvSpPr>
        <p:spPr>
          <a:xfrm>
            <a:off x="457200" y="1554163"/>
            <a:ext cx="3347204" cy="4295492"/>
          </a:xfrm>
          <a:ln w="19050">
            <a:solidFill>
              <a:schemeClr val="accent2"/>
            </a:solidFill>
          </a:ln>
          <a:effectLst>
            <a:innerShdw blurRad="114300">
              <a:prstClr val="black"/>
            </a:innerShdw>
          </a:effectLst>
        </p:spPr>
        <p:txBody>
          <a:bodyPr/>
          <a:lstStyle/>
          <a:p>
            <a:r>
              <a:rPr lang="en-US" dirty="0" smtClean="0"/>
              <a:t>Click icon to add picture</a:t>
            </a:r>
            <a:endParaRPr lang="en-US" dirty="0"/>
          </a:p>
        </p:txBody>
      </p:sp>
      <p:sp>
        <p:nvSpPr>
          <p:cNvPr id="7" name="Content Placeholder 2"/>
          <p:cNvSpPr>
            <a:spLocks noGrp="1"/>
          </p:cNvSpPr>
          <p:nvPr>
            <p:ph idx="14" hasCustomPrompt="1"/>
          </p:nvPr>
        </p:nvSpPr>
        <p:spPr>
          <a:xfrm>
            <a:off x="4115839" y="1553234"/>
            <a:ext cx="4376811" cy="4321481"/>
          </a:xfrm>
        </p:spPr>
        <p:txBody>
          <a:bodyPr/>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156735227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erner - Callout with Text">
    <p:spTree>
      <p:nvGrpSpPr>
        <p:cNvPr id="1" name=""/>
        <p:cNvGrpSpPr/>
        <p:nvPr/>
      </p:nvGrpSpPr>
      <p:grpSpPr>
        <a:xfrm>
          <a:off x="0" y="0"/>
          <a:ext cx="0" cy="0"/>
          <a:chOff x="0" y="0"/>
          <a:chExt cx="0" cy="0"/>
        </a:xfrm>
      </p:grpSpPr>
      <p:sp>
        <p:nvSpPr>
          <p:cNvPr id="7" name="Rectangle 6"/>
          <p:cNvSpPr/>
          <p:nvPr userDrawn="1"/>
        </p:nvSpPr>
        <p:spPr bwMode="auto">
          <a:xfrm>
            <a:off x="457200" y="2128764"/>
            <a:ext cx="3347204" cy="3452531"/>
          </a:xfrm>
          <a:prstGeom prst="rect">
            <a:avLst/>
          </a:prstGeom>
          <a:solidFill>
            <a:schemeClr val="tx2"/>
          </a:solidFill>
          <a:ln w="9525" cap="flat" cmpd="sng" algn="ctr">
            <a:noFill/>
            <a:prstDash val="solid"/>
            <a:round/>
            <a:headEnd type="none" w="med" len="med"/>
            <a:tailEnd type="none" w="med" len="med"/>
          </a:ln>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1" name="Content Placeholder 2"/>
          <p:cNvSpPr>
            <a:spLocks noGrp="1"/>
          </p:cNvSpPr>
          <p:nvPr>
            <p:ph idx="13" hasCustomPrompt="1"/>
          </p:nvPr>
        </p:nvSpPr>
        <p:spPr>
          <a:xfrm>
            <a:off x="4102873" y="1284783"/>
            <a:ext cx="4386922" cy="4296511"/>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 Subhead Two</a:t>
            </a:r>
          </a:p>
          <a:p>
            <a:pPr lvl="1"/>
            <a:r>
              <a:rPr lang="en-US" dirty="0" smtClean="0"/>
              <a:t>Secondary text bullet</a:t>
            </a:r>
          </a:p>
          <a:p>
            <a:pPr lvl="1"/>
            <a:r>
              <a:rPr lang="en-US" dirty="0" smtClean="0"/>
              <a:t>Secondary text bullet</a:t>
            </a:r>
          </a:p>
          <a:p>
            <a:pPr lvl="2"/>
            <a:r>
              <a:rPr lang="en-US" dirty="0" smtClean="0"/>
              <a:t>Third bullet</a:t>
            </a:r>
          </a:p>
        </p:txBody>
      </p:sp>
      <p:sp>
        <p:nvSpPr>
          <p:cNvPr id="8" name="Content Placeholder 2"/>
          <p:cNvSpPr>
            <a:spLocks noGrp="1"/>
          </p:cNvSpPr>
          <p:nvPr>
            <p:ph idx="14" hasCustomPrompt="1"/>
          </p:nvPr>
        </p:nvSpPr>
        <p:spPr>
          <a:xfrm>
            <a:off x="569343" y="2234248"/>
            <a:ext cx="3122918" cy="3347049"/>
          </a:xfrm>
        </p:spPr>
        <p:txBody>
          <a:bodyPr/>
          <a:lstStyle>
            <a:lvl1pPr marL="233339" indent="-233339">
              <a:buClr>
                <a:schemeClr val="bg1"/>
              </a:buClr>
              <a:buSzPct val="100000"/>
              <a:buFont typeface="Wingdings" pitchFamily="2" charset="2"/>
              <a:buChar char="§"/>
              <a:defRPr sz="1800" b="0">
                <a:solidFill>
                  <a:schemeClr val="bg1"/>
                </a:solidFill>
              </a:defRPr>
            </a:lvl1pPr>
            <a:lvl2pPr marL="517469" indent="-207940">
              <a:buClr>
                <a:schemeClr val="bg1"/>
              </a:buClr>
              <a:buSzPct val="100000"/>
              <a:buFont typeface="Arial" pitchFamily="34" charset="0"/>
              <a:buChar char="•"/>
              <a:defRPr sz="1400" b="0">
                <a:solidFill>
                  <a:schemeClr val="bg1"/>
                </a:solidFill>
              </a:defRPr>
            </a:lvl2pPr>
            <a:lvl3pPr marL="741282" indent="-144448">
              <a:buClr>
                <a:schemeClr val="bg1"/>
              </a:buClr>
              <a:buSzPct val="100000"/>
              <a:defRPr sz="1000" b="1">
                <a:solidFill>
                  <a:schemeClr val="bg1"/>
                </a:solidFill>
              </a:defRPr>
            </a:lvl3pPr>
            <a:lvl4pPr>
              <a:defRPr sz="1000"/>
            </a:lvl4pPr>
            <a:lvl5pPr>
              <a:defRPr sz="1000"/>
            </a:lvl5pPr>
          </a:lstStyle>
          <a:p>
            <a:pPr lvl="0"/>
            <a:r>
              <a:rPr lang="en-US" dirty="0" smtClean="0"/>
              <a:t>Subhead One</a:t>
            </a:r>
          </a:p>
          <a:p>
            <a:pPr lvl="1"/>
            <a:r>
              <a:rPr lang="en-US" dirty="0" smtClean="0"/>
              <a:t>Secondary text bullet</a:t>
            </a:r>
          </a:p>
          <a:p>
            <a:pPr lvl="1"/>
            <a:r>
              <a:rPr lang="en-US" dirty="0" smtClean="0"/>
              <a:t>Secondary text bullet</a:t>
            </a:r>
          </a:p>
          <a:p>
            <a:pPr lvl="0"/>
            <a:r>
              <a:rPr lang="en-US" dirty="0" smtClean="0"/>
              <a:t>Subhead Two</a:t>
            </a:r>
          </a:p>
          <a:p>
            <a:pPr lvl="1"/>
            <a:r>
              <a:rPr lang="en-US" dirty="0" smtClean="0"/>
              <a:t>Secondary text bullet</a:t>
            </a:r>
          </a:p>
          <a:p>
            <a:pPr lvl="1"/>
            <a:r>
              <a:rPr lang="en-US" dirty="0" smtClean="0"/>
              <a:t>Secondary text bullet</a:t>
            </a:r>
          </a:p>
        </p:txBody>
      </p:sp>
      <p:sp>
        <p:nvSpPr>
          <p:cNvPr id="12" name="Rectangle 11"/>
          <p:cNvSpPr/>
          <p:nvPr userDrawn="1"/>
        </p:nvSpPr>
        <p:spPr bwMode="auto">
          <a:xfrm>
            <a:off x="457200" y="1284787"/>
            <a:ext cx="3347204" cy="725173"/>
          </a:xfrm>
          <a:prstGeom prst="rect">
            <a:avLst/>
          </a:prstGeom>
          <a:solidFill>
            <a:schemeClr val="accent2"/>
          </a:solidFill>
          <a:ln w="9525" cap="flat" cmpd="sng" algn="ctr">
            <a:noFill/>
            <a:prstDash val="solid"/>
            <a:round/>
            <a:headEnd type="none" w="med" len="med"/>
            <a:tailEnd type="none" w="med" len="med"/>
          </a:ln>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endParaRPr>
          </a:p>
        </p:txBody>
      </p:sp>
      <p:sp>
        <p:nvSpPr>
          <p:cNvPr id="14" name="Text Placeholder 13"/>
          <p:cNvSpPr>
            <a:spLocks noGrp="1"/>
          </p:cNvSpPr>
          <p:nvPr>
            <p:ph type="body" sz="quarter" idx="15" hasCustomPrompt="1"/>
          </p:nvPr>
        </p:nvSpPr>
        <p:spPr>
          <a:xfrm>
            <a:off x="457200" y="1284296"/>
            <a:ext cx="3346450" cy="725487"/>
          </a:xfrm>
        </p:spPr>
        <p:txBody>
          <a:bodyPr anchor="ctr" anchorCtr="0">
            <a:normAutofit/>
          </a:bodyPr>
          <a:lstStyle>
            <a:lvl1pPr marL="0" indent="0" algn="ctr">
              <a:buNone/>
              <a:defRPr sz="2000" b="0">
                <a:solidFill>
                  <a:schemeClr val="bg1"/>
                </a:solidFill>
              </a:defRPr>
            </a:lvl1pPr>
          </a:lstStyle>
          <a:p>
            <a:pPr lvl="0"/>
            <a:r>
              <a:rPr lang="en-US" dirty="0" smtClean="0"/>
              <a:t>Click to Add Callout Title</a:t>
            </a:r>
            <a:endParaRPr lang="en-US" dirty="0"/>
          </a:p>
        </p:txBody>
      </p:sp>
    </p:spTree>
    <p:extLst>
      <p:ext uri="{BB962C8B-B14F-4D97-AF65-F5344CB8AC3E}">
        <p14:creationId xmlns:p14="http://schemas.microsoft.com/office/powerpoint/2010/main" val="318180958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erner - Primary Image and Titl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8313" y="1215096"/>
            <a:ext cx="8058150" cy="5785484"/>
          </a:xfrm>
          <a:effectLst>
            <a:innerShdw blurRad="114300">
              <a:prstClr val="black"/>
            </a:innerShdw>
          </a:effectLst>
        </p:spPr>
        <p:txBody>
          <a:bodyPr/>
          <a:lstStyle/>
          <a:p>
            <a:r>
              <a:rPr lang="en-US" dirty="0" smtClean="0"/>
              <a:t>Click icon to add picture</a:t>
            </a:r>
            <a:endParaRPr lang="en-US" dirty="0"/>
          </a:p>
        </p:txBody>
      </p:sp>
      <p:pic>
        <p:nvPicPr>
          <p:cNvPr id="6" name="Picture 3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 y="315704"/>
            <a:ext cx="8351915" cy="73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2_Corp_PPT_BGs-01.jpg"/>
          <p:cNvPicPr>
            <a:picLocks noChangeAspect="1"/>
          </p:cNvPicPr>
          <p:nvPr userDrawn="1"/>
        </p:nvPicPr>
        <p:blipFill>
          <a:blip r:embed="rId3" cstate="print">
            <a:extLst>
              <a:ext uri="{28A0092B-C50C-407E-A947-70E740481C1C}">
                <a14:useLocalDpi xmlns:a14="http://schemas.microsoft.com/office/drawing/2010/main" val="0"/>
              </a:ext>
            </a:extLst>
          </a:blip>
          <a:srcRect l="74583" t="88333" r="1527" b="1852"/>
          <a:stretch>
            <a:fillRect/>
          </a:stretch>
        </p:blipFill>
        <p:spPr bwMode="auto">
          <a:xfrm>
            <a:off x="7019017" y="6057414"/>
            <a:ext cx="1982740" cy="6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5" y="381003"/>
            <a:ext cx="8316913" cy="609600"/>
          </a:xfrm>
        </p:spPr>
        <p:txBody>
          <a:bodyPr/>
          <a:lstStyle>
            <a:lvl1pPr>
              <a:defRPr sz="24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0186271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erner - Primary Imag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8313" y="2933730"/>
            <a:ext cx="8058150" cy="3706559"/>
          </a:xfrm>
          <a:effectLst>
            <a:innerShdw blurRad="114300">
              <a:prstClr val="black"/>
            </a:innerShdw>
          </a:effectLst>
        </p:spPr>
        <p:txBody>
          <a:bodyPr/>
          <a:lstStyle/>
          <a:p>
            <a:r>
              <a:rPr lang="en-US" dirty="0" smtClean="0"/>
              <a:t>Click icon to add picture</a:t>
            </a:r>
            <a:endParaRPr lang="en-US" dirty="0"/>
          </a:p>
        </p:txBody>
      </p:sp>
      <p:sp>
        <p:nvSpPr>
          <p:cNvPr id="6" name="Content Placeholder 2"/>
          <p:cNvSpPr>
            <a:spLocks noGrp="1"/>
          </p:cNvSpPr>
          <p:nvPr>
            <p:ph idx="13" hasCustomPrompt="1"/>
          </p:nvPr>
        </p:nvSpPr>
        <p:spPr>
          <a:xfrm>
            <a:off x="470325" y="1243655"/>
            <a:ext cx="3840480" cy="1589871"/>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p:txBody>
      </p:sp>
      <p:sp>
        <p:nvSpPr>
          <p:cNvPr id="9" name="Content Placeholder 2"/>
          <p:cNvSpPr>
            <a:spLocks noGrp="1"/>
          </p:cNvSpPr>
          <p:nvPr>
            <p:ph idx="14" hasCustomPrompt="1"/>
          </p:nvPr>
        </p:nvSpPr>
        <p:spPr>
          <a:xfrm>
            <a:off x="4656097" y="1245742"/>
            <a:ext cx="3840480" cy="1589871"/>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p:txBody>
      </p:sp>
      <p:pic>
        <p:nvPicPr>
          <p:cNvPr id="10" name="Picture 3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 y="315704"/>
            <a:ext cx="8351915" cy="73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12_Corp_PPT_BGs-01.jpg"/>
          <p:cNvPicPr>
            <a:picLocks noChangeAspect="1"/>
          </p:cNvPicPr>
          <p:nvPr userDrawn="1"/>
        </p:nvPicPr>
        <p:blipFill>
          <a:blip r:embed="rId4" cstate="print">
            <a:extLst>
              <a:ext uri="{28A0092B-C50C-407E-A947-70E740481C1C}">
                <a14:useLocalDpi xmlns:a14="http://schemas.microsoft.com/office/drawing/2010/main" val="0"/>
              </a:ext>
            </a:extLst>
          </a:blip>
          <a:srcRect l="74583" t="88333" r="1527" b="1852"/>
          <a:stretch>
            <a:fillRect/>
          </a:stretch>
        </p:blipFill>
        <p:spPr bwMode="auto">
          <a:xfrm>
            <a:off x="7019017" y="6057414"/>
            <a:ext cx="1982740" cy="6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5" y="362860"/>
            <a:ext cx="8316913" cy="609600"/>
          </a:xfrm>
        </p:spPr>
        <p:txBody>
          <a:bodyPr/>
          <a:lstStyle>
            <a:lvl1pPr>
              <a:defRPr sz="24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149180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3"/>
            <a:ext cx="9144000" cy="5879327"/>
          </a:xfrm>
          <a:prstGeom prst="rect">
            <a:avLst/>
          </a:prstGeom>
          <a:solidFill>
            <a:srgbClr val="0D94D2"/>
          </a:solidFill>
          <a:ln>
            <a:noFill/>
          </a:ln>
          <a:effectLst>
            <a:outerShdw blurRad="88900" algn="tl" rotWithShape="0">
              <a:srgbClr val="808080">
                <a:alpha val="70000"/>
              </a:srgbClr>
            </a:outerShdw>
          </a:effectLst>
          <a:extLst>
            <a:ext uri="{91240B29-F687-4F45-9708-019B960494DF}">
              <a14:hiddenLine xmlns:a14="http://schemas.microsoft.com/office/drawing/2010/main" w="9525">
                <a:solidFill>
                  <a:srgbClr val="000000"/>
                </a:solidFill>
                <a:round/>
                <a:headEnd/>
                <a:tailEnd/>
              </a14:hiddenLine>
            </a:ext>
          </a:extLst>
        </p:spPr>
        <p:txBody>
          <a:bodyPr lIns="91416" tIns="45707" rIns="91416" bIns="45707"/>
          <a:lstStyle/>
          <a:p>
            <a:pPr marL="366609" indent="-366609" defTabSz="976033">
              <a:buSzPct val="140000"/>
              <a:defRPr/>
            </a:pPr>
            <a:endParaRPr lang="en-US" sz="3600" b="1" dirty="0">
              <a:solidFill>
                <a:prstClr val="black"/>
              </a:solidFill>
              <a:latin typeface="Arial" charset="0"/>
              <a:ea typeface="ＭＳ Ｐゴシック" charset="-128"/>
            </a:endParaRPr>
          </a:p>
        </p:txBody>
      </p:sp>
      <p:pic>
        <p:nvPicPr>
          <p:cNvPr id="3" name="Picture 2" descr="Header_Green Ba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33" b="16521"/>
          <a:stretch/>
        </p:blipFill>
        <p:spPr bwMode="auto">
          <a:xfrm>
            <a:off x="-1878762" y="6117317"/>
            <a:ext cx="8604631" cy="54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2_Corp_PPT_BGs-01.jpg"/>
          <p:cNvPicPr>
            <a:picLocks noChangeAspect="1"/>
          </p:cNvPicPr>
          <p:nvPr userDrawn="1"/>
        </p:nvPicPr>
        <p:blipFill>
          <a:blip r:embed="rId3" cstate="print">
            <a:extLst>
              <a:ext uri="{28A0092B-C50C-407E-A947-70E740481C1C}">
                <a14:useLocalDpi xmlns:a14="http://schemas.microsoft.com/office/drawing/2010/main" val="0"/>
              </a:ext>
            </a:extLst>
          </a:blip>
          <a:srcRect l="74583" t="88333" r="1527" b="1852"/>
          <a:stretch>
            <a:fillRect/>
          </a:stretch>
        </p:blipFill>
        <p:spPr bwMode="auto">
          <a:xfrm>
            <a:off x="6804570" y="6063890"/>
            <a:ext cx="2180581" cy="74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Return 6">
            <a:hlinkClick r:id="rId4" action="ppaction://hlinksldjump" highlightClick="1"/>
          </p:cNvPr>
          <p:cNvSpPr>
            <a:spLocks noChangeArrowheads="1"/>
          </p:cNvSpPr>
          <p:nvPr userDrawn="1"/>
        </p:nvSpPr>
        <p:spPr bwMode="auto">
          <a:xfrm>
            <a:off x="8723772" y="5443012"/>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9" tIns="45708" rIns="91419" bIns="45708" anchor="ctr"/>
          <a:lstStyle/>
          <a:p>
            <a:pPr algn="ctr" defTabSz="912938"/>
            <a:endParaRPr lang="en-US" sz="1800" dirty="0">
              <a:solidFill>
                <a:srgbClr val="FFFFFF"/>
              </a:solidFill>
            </a:endParaRPr>
          </a:p>
        </p:txBody>
      </p:sp>
    </p:spTree>
    <p:extLst>
      <p:ext uri="{BB962C8B-B14F-4D97-AF65-F5344CB8AC3E}">
        <p14:creationId xmlns:p14="http://schemas.microsoft.com/office/powerpoint/2010/main" val="365666496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erner - Key Message/Quote 1">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3"/>
            <a:ext cx="9144000" cy="5879327"/>
          </a:xfrm>
          <a:prstGeom prst="rect">
            <a:avLst/>
          </a:prstGeom>
          <a:solidFill>
            <a:srgbClr val="0D94D2"/>
          </a:solidFill>
          <a:ln>
            <a:noFill/>
          </a:ln>
          <a:effectLst>
            <a:outerShdw blurRad="88900" algn="tl" rotWithShape="0">
              <a:srgbClr val="808080">
                <a:alpha val="70000"/>
              </a:srgbClr>
            </a:outerShdw>
          </a:effectLst>
          <a:extLst>
            <a:ext uri="{91240B29-F687-4F45-9708-019B960494DF}">
              <a14:hiddenLine xmlns:a14="http://schemas.microsoft.com/office/drawing/2010/main" w="9525">
                <a:solidFill>
                  <a:srgbClr val="000000"/>
                </a:solidFill>
                <a:round/>
                <a:headEnd/>
                <a:tailEnd/>
              </a14:hiddenLine>
            </a:ext>
          </a:extLst>
        </p:spPr>
        <p:txBody>
          <a:bodyPr lIns="91416" tIns="45707" rIns="91416" bIns="45707"/>
          <a:lstStyle/>
          <a:p>
            <a:pPr marL="366609" indent="-366609" defTabSz="976033">
              <a:buSzPct val="140000"/>
              <a:defRPr/>
            </a:pPr>
            <a:endParaRPr lang="en-US" sz="3600" b="1" dirty="0">
              <a:solidFill>
                <a:prstClr val="black"/>
              </a:solidFill>
              <a:latin typeface="Arial" charset="0"/>
              <a:ea typeface="ＭＳ Ｐゴシック" charset="-128"/>
            </a:endParaRPr>
          </a:p>
        </p:txBody>
      </p:sp>
      <p:pic>
        <p:nvPicPr>
          <p:cNvPr id="13" name="Picture 12" descr="Header_Green Ba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33" b="16521"/>
          <a:stretch/>
        </p:blipFill>
        <p:spPr bwMode="auto">
          <a:xfrm>
            <a:off x="-1878762" y="6117317"/>
            <a:ext cx="8604631" cy="54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12_Corp_PPT_BGs-01.jpg"/>
          <p:cNvPicPr>
            <a:picLocks noChangeAspect="1"/>
          </p:cNvPicPr>
          <p:nvPr userDrawn="1"/>
        </p:nvPicPr>
        <p:blipFill>
          <a:blip r:embed="rId3" cstate="print">
            <a:extLst>
              <a:ext uri="{28A0092B-C50C-407E-A947-70E740481C1C}">
                <a14:useLocalDpi xmlns:a14="http://schemas.microsoft.com/office/drawing/2010/main" val="0"/>
              </a:ext>
            </a:extLst>
          </a:blip>
          <a:srcRect l="74583" t="88333" r="1527" b="1852"/>
          <a:stretch>
            <a:fillRect/>
          </a:stretch>
        </p:blipFill>
        <p:spPr bwMode="auto">
          <a:xfrm>
            <a:off x="6804570" y="6063890"/>
            <a:ext cx="2180581" cy="74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ction Button: Return 6">
            <a:hlinkClick r:id="rId4" action="ppaction://hlinksldjump" highlightClick="1"/>
          </p:cNvPr>
          <p:cNvSpPr>
            <a:spLocks noChangeArrowheads="1"/>
          </p:cNvSpPr>
          <p:nvPr userDrawn="1"/>
        </p:nvSpPr>
        <p:spPr bwMode="auto">
          <a:xfrm>
            <a:off x="8723772" y="5443012"/>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9" tIns="45708" rIns="91419" bIns="45708" anchor="ctr"/>
          <a:lstStyle/>
          <a:p>
            <a:pPr algn="ctr" defTabSz="912938"/>
            <a:endParaRPr lang="en-US" b="1" dirty="0">
              <a:solidFill>
                <a:srgbClr val="FFFFFF"/>
              </a:solidFill>
              <a:latin typeface="Arial" charset="0"/>
              <a:ea typeface="ＭＳ Ｐゴシック" charset="-128"/>
            </a:endParaRPr>
          </a:p>
        </p:txBody>
      </p:sp>
    </p:spTree>
    <p:extLst>
      <p:ext uri="{BB962C8B-B14F-4D97-AF65-F5344CB8AC3E}">
        <p14:creationId xmlns:p14="http://schemas.microsoft.com/office/powerpoint/2010/main" val="202126146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erner - Key Message/Quote 2">
    <p:spTree>
      <p:nvGrpSpPr>
        <p:cNvPr id="1" name=""/>
        <p:cNvGrpSpPr/>
        <p:nvPr/>
      </p:nvGrpSpPr>
      <p:grpSpPr>
        <a:xfrm>
          <a:off x="0" y="0"/>
          <a:ext cx="0" cy="0"/>
          <a:chOff x="0" y="0"/>
          <a:chExt cx="0" cy="0"/>
        </a:xfrm>
      </p:grpSpPr>
      <p:sp>
        <p:nvSpPr>
          <p:cNvPr id="5" name="Rectangle 4"/>
          <p:cNvSpPr/>
          <p:nvPr userDrawn="1"/>
        </p:nvSpPr>
        <p:spPr bwMode="auto">
          <a:xfrm>
            <a:off x="-1" y="7"/>
            <a:ext cx="9144001" cy="3493697"/>
          </a:xfrm>
          <a:prstGeom prst="rect">
            <a:avLst/>
          </a:prstGeom>
          <a:solidFill>
            <a:srgbClr val="0194D3"/>
          </a:solidFill>
          <a:ln w="9525">
            <a:noFill/>
            <a:round/>
            <a:headEnd/>
            <a:tailEnd/>
          </a:ln>
          <a:effectLst>
            <a:outerShdw blurRad="88900" algn="ctr" rotWithShape="0">
              <a:prstClr val="black">
                <a:alpha val="7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endParaRPr>
          </a:p>
        </p:txBody>
      </p:sp>
      <p:sp>
        <p:nvSpPr>
          <p:cNvPr id="10" name="Text Placeholder 9"/>
          <p:cNvSpPr>
            <a:spLocks noGrp="1"/>
          </p:cNvSpPr>
          <p:nvPr>
            <p:ph type="body" sz="quarter" idx="10"/>
          </p:nvPr>
        </p:nvSpPr>
        <p:spPr>
          <a:xfrm>
            <a:off x="1604169" y="1581299"/>
            <a:ext cx="5935662" cy="461645"/>
          </a:xfrm>
          <a:solidFill>
            <a:schemeClr val="tx2"/>
          </a:solidFill>
          <a:effectLst>
            <a:outerShdw dist="38100" dir="10800000" algn="r" rotWithShape="0">
              <a:schemeClr val="accent2"/>
            </a:outerShdw>
          </a:effectLst>
        </p:spPr>
        <p:txBody>
          <a:bodyPr anchor="ctr" anchorCtr="0">
            <a:spAutoFit/>
          </a:bodyPr>
          <a:lstStyle>
            <a:lvl1pPr marL="0" indent="0">
              <a:buFont typeface="Arial" pitchFamily="34" charset="0"/>
              <a:buNone/>
              <a:defRPr>
                <a:solidFill>
                  <a:schemeClr val="bg1"/>
                </a:solidFill>
                <a:latin typeface="Franklin Gothic Demi" pitchFamily="34" charset="0"/>
              </a:defRPr>
            </a:lvl1pPr>
          </a:lstStyle>
          <a:p>
            <a:pPr lvl="0"/>
            <a:r>
              <a:rPr lang="en-US" smtClean="0"/>
              <a:t>Click to edit Master text styles</a:t>
            </a:r>
          </a:p>
        </p:txBody>
      </p:sp>
      <p:sp>
        <p:nvSpPr>
          <p:cNvPr id="11" name="Text Placeholder 9"/>
          <p:cNvSpPr>
            <a:spLocks noGrp="1"/>
          </p:cNvSpPr>
          <p:nvPr>
            <p:ph type="body" sz="quarter" idx="11" hasCustomPrompt="1"/>
          </p:nvPr>
        </p:nvSpPr>
        <p:spPr>
          <a:xfrm>
            <a:off x="6004328" y="3719947"/>
            <a:ext cx="2467156" cy="307756"/>
          </a:xfrm>
          <a:solidFill>
            <a:schemeClr val="bg1"/>
          </a:solidFill>
          <a:effectLst>
            <a:outerShdw dist="12700" algn="l" rotWithShape="0">
              <a:schemeClr val="tx2"/>
            </a:outerShdw>
          </a:effectLst>
        </p:spPr>
        <p:txBody>
          <a:bodyPr wrap="square" anchor="t" anchorCtr="0">
            <a:spAutoFit/>
          </a:bodyPr>
          <a:lstStyle>
            <a:lvl1pPr marL="0" indent="0" algn="r">
              <a:buFont typeface="Arial" pitchFamily="34" charset="0"/>
              <a:buNone/>
              <a:defRPr sz="1400" i="1"/>
            </a:lvl1pPr>
          </a:lstStyle>
          <a:p>
            <a:pPr lvl="0"/>
            <a:r>
              <a:rPr lang="en-US" dirty="0" smtClean="0"/>
              <a:t>Click to edit attribution</a:t>
            </a:r>
            <a:endParaRPr lang="en-US" dirty="0"/>
          </a:p>
        </p:txBody>
      </p:sp>
    </p:spTree>
    <p:extLst>
      <p:ext uri="{BB962C8B-B14F-4D97-AF65-F5344CB8AC3E}">
        <p14:creationId xmlns:p14="http://schemas.microsoft.com/office/powerpoint/2010/main" val="324125781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431" tIns="45715" rIns="91431" bIns="45715"/>
          <a:lstStyle/>
          <a:p>
            <a:pPr defTabSz="914301"/>
            <a:endParaRPr lang="en-US" sz="3600" b="1" dirty="0">
              <a:solidFill>
                <a:prstClr val="black">
                  <a:tint val="75000"/>
                </a:prstClr>
              </a:solidFill>
              <a:latin typeface="Arial" charset="0"/>
              <a:ea typeface="ＭＳ Ｐゴシック" charset="-128"/>
            </a:endParaRPr>
          </a:p>
        </p:txBody>
      </p:sp>
      <p:sp>
        <p:nvSpPr>
          <p:cNvPr id="5" name="Footer Placeholder 4"/>
          <p:cNvSpPr>
            <a:spLocks noGrp="1"/>
          </p:cNvSpPr>
          <p:nvPr>
            <p:ph type="ftr" sz="quarter" idx="11"/>
          </p:nvPr>
        </p:nvSpPr>
        <p:spPr>
          <a:xfrm>
            <a:off x="3124200" y="6356353"/>
            <a:ext cx="2895600" cy="365125"/>
          </a:xfrm>
          <a:prstGeom prst="rect">
            <a:avLst/>
          </a:prstGeom>
        </p:spPr>
        <p:txBody>
          <a:bodyPr lIns="91431" tIns="45715" rIns="91431" bIns="45715"/>
          <a:lstStyle/>
          <a:p>
            <a:pPr defTabSz="914301"/>
            <a:endParaRPr lang="en-US" sz="3600" b="1" dirty="0">
              <a:solidFill>
                <a:prstClr val="black">
                  <a:tint val="75000"/>
                </a:prstClr>
              </a:solidFill>
              <a:latin typeface="Arial" charset="0"/>
              <a:ea typeface="ＭＳ Ｐゴシック" charset="-128"/>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lIns="91431" tIns="45715" rIns="91431" bIns="45715"/>
          <a:lstStyle/>
          <a:p>
            <a:pPr defTabSz="914301"/>
            <a:fld id="{FA1C692C-4F2D-45F6-A9A8-8A3A8FE27806}" type="slidenum">
              <a:rPr lang="en-US" sz="3600" b="1" smtClean="0">
                <a:solidFill>
                  <a:prstClr val="black">
                    <a:tint val="75000"/>
                  </a:prstClr>
                </a:solidFill>
                <a:latin typeface="Arial" charset="0"/>
                <a:ea typeface="ＭＳ Ｐゴシック" charset="-128"/>
              </a:rPr>
              <a:pPr defTabSz="914301"/>
              <a:t>‹#›</a:t>
            </a:fld>
            <a:endParaRPr lang="en-US" sz="3600" b="1" dirty="0">
              <a:solidFill>
                <a:prstClr val="black">
                  <a:tint val="75000"/>
                </a:prstClr>
              </a:solidFill>
              <a:latin typeface="Arial" charset="0"/>
              <a:ea typeface="ＭＳ Ｐゴシック" charset="-128"/>
            </a:endParaRPr>
          </a:p>
        </p:txBody>
      </p:sp>
    </p:spTree>
    <p:extLst>
      <p:ext uri="{BB962C8B-B14F-4D97-AF65-F5344CB8AC3E}">
        <p14:creationId xmlns:p14="http://schemas.microsoft.com/office/powerpoint/2010/main" val="2814732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431" tIns="45715" rIns="91431" bIns="45715"/>
          <a:lstStyle/>
          <a:p>
            <a:pPr defTabSz="914301"/>
            <a:endParaRPr lang="en-US" sz="3600" b="1" dirty="0">
              <a:solidFill>
                <a:prstClr val="black">
                  <a:tint val="75000"/>
                </a:prstClr>
              </a:solidFill>
              <a:latin typeface="Arial" charset="0"/>
              <a:ea typeface="ＭＳ Ｐゴシック" charset="-128"/>
            </a:endParaRPr>
          </a:p>
        </p:txBody>
      </p:sp>
      <p:sp>
        <p:nvSpPr>
          <p:cNvPr id="3" name="Footer Placeholder 2"/>
          <p:cNvSpPr>
            <a:spLocks noGrp="1"/>
          </p:cNvSpPr>
          <p:nvPr>
            <p:ph type="ftr" sz="quarter" idx="11"/>
          </p:nvPr>
        </p:nvSpPr>
        <p:spPr>
          <a:xfrm>
            <a:off x="3124200" y="6356353"/>
            <a:ext cx="2895600" cy="365125"/>
          </a:xfrm>
          <a:prstGeom prst="rect">
            <a:avLst/>
          </a:prstGeom>
        </p:spPr>
        <p:txBody>
          <a:bodyPr lIns="91431" tIns="45715" rIns="91431" bIns="45715"/>
          <a:lstStyle/>
          <a:p>
            <a:pPr defTabSz="914301"/>
            <a:endParaRPr lang="en-US" sz="3600" b="1" dirty="0">
              <a:solidFill>
                <a:prstClr val="black">
                  <a:tint val="75000"/>
                </a:prstClr>
              </a:solidFill>
              <a:latin typeface="Arial" charset="0"/>
              <a:ea typeface="ＭＳ Ｐゴシック" charset="-128"/>
            </a:endParaRPr>
          </a:p>
        </p:txBody>
      </p:sp>
      <p:sp>
        <p:nvSpPr>
          <p:cNvPr id="4" name="Slide Number Placeholder 3"/>
          <p:cNvSpPr>
            <a:spLocks noGrp="1"/>
          </p:cNvSpPr>
          <p:nvPr>
            <p:ph type="sldNum" sz="quarter" idx="12"/>
          </p:nvPr>
        </p:nvSpPr>
        <p:spPr>
          <a:xfrm>
            <a:off x="6553200" y="6356353"/>
            <a:ext cx="2133600" cy="365125"/>
          </a:xfrm>
          <a:prstGeom prst="rect">
            <a:avLst/>
          </a:prstGeom>
        </p:spPr>
        <p:txBody>
          <a:bodyPr lIns="91431" tIns="45715" rIns="91431" bIns="45715"/>
          <a:lstStyle/>
          <a:p>
            <a:pPr defTabSz="914301"/>
            <a:fld id="{FF75B4CE-5129-41CA-A75E-F2AE589D1F47}" type="slidenum">
              <a:rPr lang="en-US" sz="3600" b="1" smtClean="0">
                <a:solidFill>
                  <a:prstClr val="black">
                    <a:tint val="75000"/>
                  </a:prstClr>
                </a:solidFill>
                <a:latin typeface="Arial" charset="0"/>
                <a:ea typeface="ＭＳ Ｐゴシック" charset="-128"/>
              </a:rPr>
              <a:pPr defTabSz="914301"/>
              <a:t>‹#›</a:t>
            </a:fld>
            <a:endParaRPr lang="en-US" sz="3600" b="1" dirty="0">
              <a:solidFill>
                <a:prstClr val="black">
                  <a:tint val="75000"/>
                </a:prstClr>
              </a:solidFill>
              <a:latin typeface="Arial" charset="0"/>
              <a:ea typeface="ＭＳ Ｐゴシック" charset="-128"/>
            </a:endParaRPr>
          </a:p>
        </p:txBody>
      </p:sp>
    </p:spTree>
    <p:extLst>
      <p:ext uri="{BB962C8B-B14F-4D97-AF65-F5344CB8AC3E}">
        <p14:creationId xmlns:p14="http://schemas.microsoft.com/office/powerpoint/2010/main" val="177531191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6" name="Content Placeholder 2"/>
          <p:cNvSpPr>
            <a:spLocks noGrp="1"/>
          </p:cNvSpPr>
          <p:nvPr>
            <p:ph idx="1"/>
          </p:nvPr>
        </p:nvSpPr>
        <p:spPr>
          <a:xfrm>
            <a:off x="457203" y="1066800"/>
            <a:ext cx="7916863" cy="4876800"/>
          </a:xfrm>
          <a:prstGeom prst="rect">
            <a:avLst/>
          </a:prstGeom>
        </p:spPr>
        <p:txBody>
          <a:bodyPr/>
          <a:lstStyle>
            <a:lvl1pPr marL="342863" indent="-342863">
              <a:spcBef>
                <a:spcPct val="20000"/>
              </a:spcBef>
              <a:buClr>
                <a:srgbClr val="72B636"/>
              </a:buClr>
              <a:buSzPct val="90000"/>
              <a:buFontTx/>
              <a:buBlip>
                <a:blip r:embed="rId2"/>
              </a:buBlip>
              <a:defRPr sz="1800"/>
            </a:lvl1pPr>
            <a:lvl2pPr marL="863507" indent="-330164">
              <a:spcBef>
                <a:spcPct val="20000"/>
              </a:spcBef>
              <a:buClr>
                <a:srgbClr val="D99332"/>
              </a:buClr>
              <a:buSzPct val="120000"/>
              <a:buFontTx/>
              <a:buBlip>
                <a:blip r:embed="rId3"/>
              </a:buBlip>
              <a:defRPr sz="1600"/>
            </a:lvl2pPr>
            <a:lvl3pPr marL="1282562" indent="-228576">
              <a:spcBef>
                <a:spcPct val="20000"/>
              </a:spcBef>
              <a:buClr>
                <a:srgbClr val="DF6624"/>
              </a:buClr>
              <a:buSzPct val="80000"/>
              <a:buFont typeface="Wingdings" pitchFamily="-65" charset="2"/>
              <a:buChar char="n"/>
              <a:defRPr sz="14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9059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81969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grpSp>
        <p:nvGrpSpPr>
          <p:cNvPr id="6" name="Group 5"/>
          <p:cNvGrpSpPr/>
          <p:nvPr userDrawn="1"/>
        </p:nvGrpSpPr>
        <p:grpSpPr>
          <a:xfrm>
            <a:off x="4743308" y="3579828"/>
            <a:ext cx="1330877" cy="1455416"/>
            <a:chOff x="12242497" y="6704012"/>
            <a:chExt cx="2926080" cy="3286019"/>
          </a:xfrm>
        </p:grpSpPr>
        <p:sp>
          <p:nvSpPr>
            <p:cNvPr id="8" name="Rectangle 58"/>
            <p:cNvSpPr>
              <a:spLocks noChangeArrowheads="1"/>
            </p:cNvSpPr>
            <p:nvPr/>
          </p:nvSpPr>
          <p:spPr bwMode="auto">
            <a:xfrm>
              <a:off x="12242497" y="9051925"/>
              <a:ext cx="2926080" cy="93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2938">
                <a:lnSpc>
                  <a:spcPct val="90000"/>
                </a:lnSpc>
              </a:pPr>
              <a:r>
                <a:rPr lang="en-US" sz="1500" dirty="0">
                  <a:solidFill>
                    <a:srgbClr val="6A737B"/>
                  </a:solidFill>
                  <a:latin typeface="Franklin Gothic Book" pitchFamily="34" charset="0"/>
                </a:rPr>
                <a:t>Personalized Medicine</a:t>
              </a:r>
            </a:p>
          </p:txBody>
        </p:sp>
        <p:grpSp>
          <p:nvGrpSpPr>
            <p:cNvPr id="9" name="Group 8"/>
            <p:cNvGrpSpPr/>
            <p:nvPr/>
          </p:nvGrpSpPr>
          <p:grpSpPr>
            <a:xfrm>
              <a:off x="12600060" y="6704012"/>
              <a:ext cx="2210955" cy="2212848"/>
              <a:chOff x="12700523" y="6704013"/>
              <a:chExt cx="2210955" cy="2168525"/>
            </a:xfrm>
          </p:grpSpPr>
          <p:sp>
            <p:nvSpPr>
              <p:cNvPr id="10" name="Oval 9"/>
              <p:cNvSpPr/>
              <p:nvPr/>
            </p:nvSpPr>
            <p:spPr bwMode="auto">
              <a:xfrm>
                <a:off x="12700523" y="6704013"/>
                <a:ext cx="2210955" cy="2168525"/>
              </a:xfrm>
              <a:prstGeom prst="ellipse">
                <a:avLst/>
              </a:prstGeom>
              <a:gradFill flip="none" rotWithShape="1">
                <a:gsLst>
                  <a:gs pos="54000">
                    <a:srgbClr val="7AC143"/>
                  </a:gs>
                  <a:gs pos="100000">
                    <a:srgbClr val="7AC143">
                      <a:alpha val="8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dirty="0">
                  <a:solidFill>
                    <a:srgbClr val="B7BFD5"/>
                  </a:solidFill>
                </a:endParaRPr>
              </a:p>
            </p:txBody>
          </p:sp>
          <p:sp>
            <p:nvSpPr>
              <p:cNvPr id="11" name="Oval 10"/>
              <p:cNvSpPr/>
              <p:nvPr/>
            </p:nvSpPr>
            <p:spPr bwMode="auto">
              <a:xfrm>
                <a:off x="12821751" y="6823076"/>
                <a:ext cx="1968500" cy="193040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b="1" dirty="0">
                  <a:solidFill>
                    <a:prstClr val="white"/>
                  </a:solidFill>
                </a:endParaRPr>
              </a:p>
            </p:txBody>
          </p:sp>
          <p:pic>
            <p:nvPicPr>
              <p:cNvPr id="12" name="Picture 14" descr="update_Personalized.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9953" y="7017471"/>
                <a:ext cx="1649556" cy="141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 name="Rectangle 57"/>
          <p:cNvSpPr>
            <a:spLocks noChangeArrowheads="1"/>
          </p:cNvSpPr>
          <p:nvPr userDrawn="1"/>
        </p:nvSpPr>
        <p:spPr bwMode="auto">
          <a:xfrm>
            <a:off x="3104736" y="4657342"/>
            <a:ext cx="133087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2938">
              <a:lnSpc>
                <a:spcPct val="90000"/>
              </a:lnSpc>
            </a:pPr>
            <a:r>
              <a:rPr lang="en-US" sz="1500" dirty="0">
                <a:solidFill>
                  <a:srgbClr val="6A737B"/>
                </a:solidFill>
                <a:latin typeface="Franklin Gothic Book" pitchFamily="34" charset="0"/>
              </a:rPr>
              <a:t>Member</a:t>
            </a:r>
          </a:p>
          <a:p>
            <a:pPr algn="ctr" defTabSz="912938">
              <a:lnSpc>
                <a:spcPct val="90000"/>
              </a:lnSpc>
            </a:pPr>
            <a:r>
              <a:rPr lang="en-US" sz="1500" dirty="0">
                <a:solidFill>
                  <a:srgbClr val="6A737B"/>
                </a:solidFill>
                <a:latin typeface="Franklin Gothic Book" pitchFamily="34" charset="0"/>
              </a:rPr>
              <a:t>Engagement</a:t>
            </a:r>
          </a:p>
        </p:txBody>
      </p:sp>
      <p:sp>
        <p:nvSpPr>
          <p:cNvPr id="14" name="Oval 13"/>
          <p:cNvSpPr/>
          <p:nvPr userDrawn="1"/>
        </p:nvSpPr>
        <p:spPr bwMode="auto">
          <a:xfrm>
            <a:off x="3267365" y="3538199"/>
            <a:ext cx="1005614" cy="980094"/>
          </a:xfrm>
          <a:prstGeom prst="ellipse">
            <a:avLst/>
          </a:prstGeom>
          <a:gradFill flip="none" rotWithShape="1">
            <a:gsLst>
              <a:gs pos="54000">
                <a:srgbClr val="7AC143"/>
              </a:gs>
              <a:gs pos="100000">
                <a:srgbClr val="7AC143">
                  <a:alpha val="8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43602" tIns="21801" rIns="43602" bIns="21801" anchor="ctr"/>
          <a:lstStyle/>
          <a:p>
            <a:pPr algn="ctr" defTabSz="914169">
              <a:defRPr/>
            </a:pPr>
            <a:endParaRPr lang="en-US" sz="1500" dirty="0">
              <a:solidFill>
                <a:srgbClr val="B7BFD5"/>
              </a:solidFill>
            </a:endParaRPr>
          </a:p>
        </p:txBody>
      </p:sp>
      <p:sp>
        <p:nvSpPr>
          <p:cNvPr id="15" name="Oval 14"/>
          <p:cNvSpPr/>
          <p:nvPr userDrawn="1"/>
        </p:nvSpPr>
        <p:spPr bwMode="auto">
          <a:xfrm>
            <a:off x="3322503" y="3589505"/>
            <a:ext cx="895338" cy="872471"/>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43602" tIns="21801" rIns="43602" bIns="21801" anchor="ctr"/>
          <a:lstStyle/>
          <a:p>
            <a:pPr algn="ctr" defTabSz="914169">
              <a:defRPr/>
            </a:pPr>
            <a:endParaRPr lang="en-US" sz="1500" b="1" dirty="0">
              <a:solidFill>
                <a:prstClr val="white"/>
              </a:solidFill>
            </a:endParaRPr>
          </a:p>
        </p:txBody>
      </p:sp>
      <p:pic>
        <p:nvPicPr>
          <p:cNvPr id="16" name="Picture 15" descr="update_Member.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88040" y="3761819"/>
            <a:ext cx="768592" cy="63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userDrawn="1"/>
        </p:nvGrpSpPr>
        <p:grpSpPr>
          <a:xfrm>
            <a:off x="1466164" y="3579828"/>
            <a:ext cx="1330877" cy="1455416"/>
            <a:chOff x="5037332" y="6704012"/>
            <a:chExt cx="2926080" cy="3286019"/>
          </a:xfrm>
        </p:grpSpPr>
        <p:sp>
          <p:nvSpPr>
            <p:cNvPr id="18" name="Rectangle 56"/>
            <p:cNvSpPr>
              <a:spLocks noChangeArrowheads="1"/>
            </p:cNvSpPr>
            <p:nvPr/>
          </p:nvSpPr>
          <p:spPr bwMode="auto">
            <a:xfrm>
              <a:off x="5037332" y="9051925"/>
              <a:ext cx="2926080" cy="93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2938">
                <a:lnSpc>
                  <a:spcPct val="90000"/>
                </a:lnSpc>
              </a:pPr>
              <a:r>
                <a:rPr lang="en-US" sz="1500" dirty="0">
                  <a:solidFill>
                    <a:srgbClr val="6A737B"/>
                  </a:solidFill>
                  <a:latin typeface="Franklin Gothic Book" pitchFamily="34" charset="0"/>
                </a:rPr>
                <a:t>Embedded</a:t>
              </a:r>
              <a:br>
                <a:rPr lang="en-US" sz="1500" dirty="0">
                  <a:solidFill>
                    <a:srgbClr val="6A737B"/>
                  </a:solidFill>
                  <a:latin typeface="Franklin Gothic Book" pitchFamily="34" charset="0"/>
                </a:rPr>
              </a:br>
              <a:r>
                <a:rPr lang="en-US" sz="1500" dirty="0">
                  <a:solidFill>
                    <a:srgbClr val="6A737B"/>
                  </a:solidFill>
                  <a:latin typeface="Franklin Gothic Book" pitchFamily="34" charset="0"/>
                </a:rPr>
                <a:t>Intelligence</a:t>
              </a:r>
            </a:p>
          </p:txBody>
        </p:sp>
        <p:grpSp>
          <p:nvGrpSpPr>
            <p:cNvPr id="19" name="Group 18"/>
            <p:cNvGrpSpPr/>
            <p:nvPr/>
          </p:nvGrpSpPr>
          <p:grpSpPr>
            <a:xfrm>
              <a:off x="5394895" y="6704012"/>
              <a:ext cx="2210955" cy="2212848"/>
              <a:chOff x="5672660" y="6704013"/>
              <a:chExt cx="2210955" cy="2168525"/>
            </a:xfrm>
          </p:grpSpPr>
          <p:sp>
            <p:nvSpPr>
              <p:cNvPr id="20" name="Oval 19"/>
              <p:cNvSpPr/>
              <p:nvPr/>
            </p:nvSpPr>
            <p:spPr bwMode="auto">
              <a:xfrm>
                <a:off x="5672660" y="6704013"/>
                <a:ext cx="2210955" cy="2168525"/>
              </a:xfrm>
              <a:prstGeom prst="ellipse">
                <a:avLst/>
              </a:prstGeom>
              <a:gradFill flip="none" rotWithShape="1">
                <a:gsLst>
                  <a:gs pos="54000">
                    <a:srgbClr val="7AC143"/>
                  </a:gs>
                  <a:gs pos="100000">
                    <a:srgbClr val="7AC143">
                      <a:alpha val="8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dirty="0">
                  <a:solidFill>
                    <a:srgbClr val="B7BFD5"/>
                  </a:solidFill>
                </a:endParaRPr>
              </a:p>
            </p:txBody>
          </p:sp>
          <p:sp>
            <p:nvSpPr>
              <p:cNvPr id="21" name="Oval 20"/>
              <p:cNvSpPr/>
              <p:nvPr/>
            </p:nvSpPr>
            <p:spPr bwMode="auto">
              <a:xfrm>
                <a:off x="5793888" y="6823076"/>
                <a:ext cx="1968500" cy="193040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b="1" dirty="0">
                  <a:solidFill>
                    <a:prstClr val="white"/>
                  </a:solidFill>
                </a:endParaRPr>
              </a:p>
            </p:txBody>
          </p:sp>
          <p:pic>
            <p:nvPicPr>
              <p:cNvPr id="22" name="Picture 16" descr="update_Intelligenc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2865" y="7095621"/>
                <a:ext cx="1808306" cy="122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3" name="Group 22"/>
          <p:cNvGrpSpPr/>
          <p:nvPr userDrawn="1"/>
        </p:nvGrpSpPr>
        <p:grpSpPr>
          <a:xfrm>
            <a:off x="6322720" y="1513782"/>
            <a:ext cx="1330877" cy="1440944"/>
            <a:chOff x="13914564" y="2699669"/>
            <a:chExt cx="2926080" cy="3253352"/>
          </a:xfrm>
        </p:grpSpPr>
        <p:sp>
          <p:nvSpPr>
            <p:cNvPr id="24" name="Rectangle 55"/>
            <p:cNvSpPr>
              <a:spLocks noChangeArrowheads="1"/>
            </p:cNvSpPr>
            <p:nvPr/>
          </p:nvSpPr>
          <p:spPr bwMode="auto">
            <a:xfrm>
              <a:off x="13914564" y="5014913"/>
              <a:ext cx="2926080" cy="9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2938">
                <a:lnSpc>
                  <a:spcPct val="90000"/>
                </a:lnSpc>
              </a:pPr>
              <a:r>
                <a:rPr lang="en-US" sz="1500" dirty="0">
                  <a:solidFill>
                    <a:srgbClr val="6A737B"/>
                  </a:solidFill>
                  <a:latin typeface="Franklin Gothic Book" pitchFamily="34" charset="0"/>
                </a:rPr>
                <a:t>Continuum </a:t>
              </a:r>
              <a:br>
                <a:rPr lang="en-US" sz="1500" dirty="0">
                  <a:solidFill>
                    <a:srgbClr val="6A737B"/>
                  </a:solidFill>
                  <a:latin typeface="Franklin Gothic Book" pitchFamily="34" charset="0"/>
                </a:rPr>
              </a:br>
              <a:r>
                <a:rPr lang="en-US" sz="1500" dirty="0" smtClean="0">
                  <a:solidFill>
                    <a:srgbClr val="6A737B"/>
                  </a:solidFill>
                  <a:latin typeface="Franklin Gothic Book" pitchFamily="34" charset="0"/>
                </a:rPr>
                <a:t>of </a:t>
              </a:r>
              <a:r>
                <a:rPr lang="en-US" sz="1500" dirty="0">
                  <a:solidFill>
                    <a:srgbClr val="6A737B"/>
                  </a:solidFill>
                  <a:latin typeface="Franklin Gothic Book" pitchFamily="34" charset="0"/>
                </a:rPr>
                <a:t>Care</a:t>
              </a:r>
            </a:p>
          </p:txBody>
        </p:sp>
        <p:grpSp>
          <p:nvGrpSpPr>
            <p:cNvPr id="25" name="Group 24"/>
            <p:cNvGrpSpPr/>
            <p:nvPr/>
          </p:nvGrpSpPr>
          <p:grpSpPr>
            <a:xfrm>
              <a:off x="14280324" y="2699669"/>
              <a:ext cx="2194560" cy="2212848"/>
              <a:chOff x="14299135" y="2771711"/>
              <a:chExt cx="2194560" cy="2168525"/>
            </a:xfrm>
          </p:grpSpPr>
          <p:sp>
            <p:nvSpPr>
              <p:cNvPr id="26" name="Oval 25"/>
              <p:cNvSpPr/>
              <p:nvPr/>
            </p:nvSpPr>
            <p:spPr bwMode="auto">
              <a:xfrm>
                <a:off x="14299135" y="2771711"/>
                <a:ext cx="2194560" cy="2168525"/>
              </a:xfrm>
              <a:prstGeom prst="ellipse">
                <a:avLst/>
              </a:prstGeom>
              <a:gradFill flip="none" rotWithShape="1">
                <a:gsLst>
                  <a:gs pos="54000">
                    <a:srgbClr val="7AC143"/>
                  </a:gs>
                  <a:gs pos="100000">
                    <a:srgbClr val="7AC143">
                      <a:alpha val="8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dirty="0">
                  <a:solidFill>
                    <a:srgbClr val="B7BFD5"/>
                  </a:solidFill>
                </a:endParaRPr>
              </a:p>
            </p:txBody>
          </p:sp>
          <p:sp>
            <p:nvSpPr>
              <p:cNvPr id="27" name="Oval 26"/>
              <p:cNvSpPr/>
              <p:nvPr/>
            </p:nvSpPr>
            <p:spPr bwMode="auto">
              <a:xfrm>
                <a:off x="14419464" y="2890773"/>
                <a:ext cx="1953903" cy="193040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b="1" dirty="0">
                  <a:solidFill>
                    <a:prstClr val="white"/>
                  </a:solidFill>
                </a:endParaRPr>
              </a:p>
            </p:txBody>
          </p:sp>
          <p:pic>
            <p:nvPicPr>
              <p:cNvPr id="28" name="Picture 17" descr="update_Continuu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79906" y="3230354"/>
                <a:ext cx="1666875" cy="12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9" name="Group 28"/>
          <p:cNvGrpSpPr/>
          <p:nvPr userDrawn="1"/>
        </p:nvGrpSpPr>
        <p:grpSpPr>
          <a:xfrm>
            <a:off x="4705297" y="1513782"/>
            <a:ext cx="1330877" cy="1440944"/>
            <a:chOff x="10358481" y="2699669"/>
            <a:chExt cx="2926080" cy="3253352"/>
          </a:xfrm>
        </p:grpSpPr>
        <p:sp>
          <p:nvSpPr>
            <p:cNvPr id="30" name="Rectangle 54">
              <a:hlinkClick r:id="rId6" action="ppaction://hlinksldjump"/>
            </p:cNvPr>
            <p:cNvSpPr>
              <a:spLocks noChangeArrowheads="1"/>
            </p:cNvSpPr>
            <p:nvPr/>
          </p:nvSpPr>
          <p:spPr bwMode="auto">
            <a:xfrm>
              <a:off x="10358481" y="5014913"/>
              <a:ext cx="2926080" cy="9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2938">
                <a:lnSpc>
                  <a:spcPct val="90000"/>
                </a:lnSpc>
              </a:pPr>
              <a:r>
                <a:rPr lang="en-US" sz="1500" dirty="0">
                  <a:solidFill>
                    <a:srgbClr val="6A737B"/>
                  </a:solidFill>
                  <a:latin typeface="Franklin Gothic Book" pitchFamily="34" charset="0"/>
                </a:rPr>
                <a:t>Population</a:t>
              </a:r>
              <a:br>
                <a:rPr lang="en-US" sz="1500" dirty="0">
                  <a:solidFill>
                    <a:srgbClr val="6A737B"/>
                  </a:solidFill>
                  <a:latin typeface="Franklin Gothic Book" pitchFamily="34" charset="0"/>
                </a:rPr>
              </a:br>
              <a:r>
                <a:rPr lang="en-US" sz="1500" dirty="0">
                  <a:solidFill>
                    <a:srgbClr val="6A737B"/>
                  </a:solidFill>
                  <a:latin typeface="Franklin Gothic Book" pitchFamily="34" charset="0"/>
                </a:rPr>
                <a:t>Health</a:t>
              </a:r>
            </a:p>
          </p:txBody>
        </p:sp>
        <p:grpSp>
          <p:nvGrpSpPr>
            <p:cNvPr id="31" name="Group 30"/>
            <p:cNvGrpSpPr/>
            <p:nvPr/>
          </p:nvGrpSpPr>
          <p:grpSpPr>
            <a:xfrm>
              <a:off x="10716044" y="2699669"/>
              <a:ext cx="2210955" cy="2212848"/>
              <a:chOff x="10716148" y="2771711"/>
              <a:chExt cx="2210955" cy="2168525"/>
            </a:xfrm>
          </p:grpSpPr>
          <p:sp>
            <p:nvSpPr>
              <p:cNvPr id="32" name="Oval 31"/>
              <p:cNvSpPr/>
              <p:nvPr/>
            </p:nvSpPr>
            <p:spPr bwMode="auto">
              <a:xfrm>
                <a:off x="10716148" y="2771711"/>
                <a:ext cx="2210955" cy="2168525"/>
              </a:xfrm>
              <a:prstGeom prst="ellipse">
                <a:avLst/>
              </a:prstGeom>
              <a:gradFill flip="none" rotWithShape="1">
                <a:gsLst>
                  <a:gs pos="54000">
                    <a:srgbClr val="7AC143"/>
                  </a:gs>
                  <a:gs pos="100000">
                    <a:srgbClr val="7AC143">
                      <a:alpha val="8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dirty="0">
                  <a:solidFill>
                    <a:srgbClr val="B7BFD5"/>
                  </a:solidFill>
                </a:endParaRPr>
              </a:p>
            </p:txBody>
          </p:sp>
          <p:sp>
            <p:nvSpPr>
              <p:cNvPr id="33" name="Oval 32"/>
              <p:cNvSpPr/>
              <p:nvPr/>
            </p:nvSpPr>
            <p:spPr bwMode="auto">
              <a:xfrm>
                <a:off x="10837376" y="2890773"/>
                <a:ext cx="1968500" cy="193040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b="1" dirty="0">
                  <a:solidFill>
                    <a:prstClr val="white"/>
                  </a:solidFill>
                </a:endParaRPr>
              </a:p>
            </p:txBody>
          </p:sp>
          <p:pic>
            <p:nvPicPr>
              <p:cNvPr id="34" name="Picture 18" descr="update_Population.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86239" y="3093251"/>
                <a:ext cx="1643784" cy="152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5" name="Group 34"/>
          <p:cNvGrpSpPr/>
          <p:nvPr userDrawn="1"/>
        </p:nvGrpSpPr>
        <p:grpSpPr>
          <a:xfrm>
            <a:off x="3087874" y="1513782"/>
            <a:ext cx="1330877" cy="1440944"/>
            <a:chOff x="6802397" y="2699669"/>
            <a:chExt cx="2926080" cy="3253352"/>
          </a:xfrm>
        </p:grpSpPr>
        <p:sp>
          <p:nvSpPr>
            <p:cNvPr id="36" name="Rectangle 52">
              <a:hlinkClick r:id="rId8" action="ppaction://hlinksldjump"/>
            </p:cNvPr>
            <p:cNvSpPr>
              <a:spLocks noChangeArrowheads="1"/>
            </p:cNvSpPr>
            <p:nvPr/>
          </p:nvSpPr>
          <p:spPr bwMode="auto">
            <a:xfrm>
              <a:off x="6802397" y="5014913"/>
              <a:ext cx="2926080" cy="9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2938">
                <a:lnSpc>
                  <a:spcPct val="90000"/>
                </a:lnSpc>
              </a:pPr>
              <a:r>
                <a:rPr lang="en-US" sz="1500" dirty="0">
                  <a:solidFill>
                    <a:srgbClr val="6A737B"/>
                  </a:solidFill>
                  <a:latin typeface="Franklin Gothic Book" pitchFamily="34" charset="0"/>
                </a:rPr>
                <a:t>Revenue Management</a:t>
              </a:r>
            </a:p>
          </p:txBody>
        </p:sp>
        <p:grpSp>
          <p:nvGrpSpPr>
            <p:cNvPr id="37" name="Group 36"/>
            <p:cNvGrpSpPr/>
            <p:nvPr/>
          </p:nvGrpSpPr>
          <p:grpSpPr>
            <a:xfrm>
              <a:off x="7159960" y="2699669"/>
              <a:ext cx="2210955" cy="2212848"/>
              <a:chOff x="7226823" y="2771711"/>
              <a:chExt cx="2210955" cy="2168525"/>
            </a:xfrm>
          </p:grpSpPr>
          <p:sp>
            <p:nvSpPr>
              <p:cNvPr id="38" name="Oval 37"/>
              <p:cNvSpPr/>
              <p:nvPr/>
            </p:nvSpPr>
            <p:spPr bwMode="auto">
              <a:xfrm>
                <a:off x="7226823" y="2771711"/>
                <a:ext cx="2210955" cy="2168525"/>
              </a:xfrm>
              <a:prstGeom prst="ellipse">
                <a:avLst/>
              </a:prstGeom>
              <a:gradFill flip="none" rotWithShape="1">
                <a:gsLst>
                  <a:gs pos="54000">
                    <a:srgbClr val="7AC143"/>
                  </a:gs>
                  <a:gs pos="100000">
                    <a:srgbClr val="7AC143">
                      <a:alpha val="8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dirty="0">
                  <a:solidFill>
                    <a:srgbClr val="B7BFD5"/>
                  </a:solidFill>
                </a:endParaRPr>
              </a:p>
            </p:txBody>
          </p:sp>
          <p:sp>
            <p:nvSpPr>
              <p:cNvPr id="39" name="Oval 38"/>
              <p:cNvSpPr/>
              <p:nvPr/>
            </p:nvSpPr>
            <p:spPr bwMode="auto">
              <a:xfrm>
                <a:off x="7348051" y="2890773"/>
                <a:ext cx="1968500" cy="1930400"/>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b="1" dirty="0">
                  <a:solidFill>
                    <a:prstClr val="white"/>
                  </a:solidFill>
                </a:endParaRPr>
              </a:p>
            </p:txBody>
          </p:sp>
          <p:pic>
            <p:nvPicPr>
              <p:cNvPr id="40" name="Picture 19" descr="update_Revenue.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29049" y="3058615"/>
                <a:ext cx="1238250" cy="159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1" name="Group 40"/>
          <p:cNvGrpSpPr/>
          <p:nvPr userDrawn="1"/>
        </p:nvGrpSpPr>
        <p:grpSpPr>
          <a:xfrm>
            <a:off x="1470452" y="1513782"/>
            <a:ext cx="1330877" cy="1440944"/>
            <a:chOff x="3246313" y="2699669"/>
            <a:chExt cx="2926080" cy="3253352"/>
          </a:xfrm>
        </p:grpSpPr>
        <p:sp>
          <p:nvSpPr>
            <p:cNvPr id="42" name="Rectangle 51"/>
            <p:cNvSpPr>
              <a:spLocks noChangeArrowheads="1"/>
            </p:cNvSpPr>
            <p:nvPr/>
          </p:nvSpPr>
          <p:spPr bwMode="auto">
            <a:xfrm>
              <a:off x="3246313" y="5014913"/>
              <a:ext cx="2926080" cy="9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2938">
                <a:lnSpc>
                  <a:spcPct val="90000"/>
                </a:lnSpc>
              </a:pPr>
              <a:r>
                <a:rPr lang="en-US" sz="1500" dirty="0">
                  <a:solidFill>
                    <a:srgbClr val="6A737B"/>
                  </a:solidFill>
                  <a:latin typeface="Franklin Gothic Book" pitchFamily="34" charset="0"/>
                </a:rPr>
                <a:t>Physician</a:t>
              </a:r>
            </a:p>
            <a:p>
              <a:pPr algn="ctr" defTabSz="912938">
                <a:lnSpc>
                  <a:spcPct val="90000"/>
                </a:lnSpc>
              </a:pPr>
              <a:r>
                <a:rPr lang="en-US" sz="1500" dirty="0">
                  <a:solidFill>
                    <a:srgbClr val="6A737B"/>
                  </a:solidFill>
                  <a:latin typeface="Franklin Gothic Book" pitchFamily="34" charset="0"/>
                </a:rPr>
                <a:t>Experience</a:t>
              </a:r>
            </a:p>
          </p:txBody>
        </p:sp>
        <p:grpSp>
          <p:nvGrpSpPr>
            <p:cNvPr id="43" name="Group 42"/>
            <p:cNvGrpSpPr/>
            <p:nvPr/>
          </p:nvGrpSpPr>
          <p:grpSpPr>
            <a:xfrm>
              <a:off x="3603876" y="2699669"/>
              <a:ext cx="2210955" cy="2212848"/>
              <a:chOff x="3688285" y="2749549"/>
              <a:chExt cx="2210955" cy="2212848"/>
            </a:xfrm>
          </p:grpSpPr>
          <p:sp>
            <p:nvSpPr>
              <p:cNvPr id="44" name="Oval 43"/>
              <p:cNvSpPr/>
              <p:nvPr/>
            </p:nvSpPr>
            <p:spPr bwMode="auto">
              <a:xfrm>
                <a:off x="3688285" y="2749549"/>
                <a:ext cx="2210955" cy="2212848"/>
              </a:xfrm>
              <a:prstGeom prst="ellipse">
                <a:avLst/>
              </a:prstGeom>
              <a:gradFill flip="none" rotWithShape="1">
                <a:gsLst>
                  <a:gs pos="54000">
                    <a:srgbClr val="7AC143"/>
                  </a:gs>
                  <a:gs pos="100000">
                    <a:srgbClr val="7AC143">
                      <a:alpha val="8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dirty="0">
                  <a:solidFill>
                    <a:srgbClr val="B7BFD5"/>
                  </a:solidFill>
                </a:endParaRPr>
              </a:p>
            </p:txBody>
          </p:sp>
          <p:sp>
            <p:nvSpPr>
              <p:cNvPr id="45" name="Oval 44"/>
              <p:cNvSpPr/>
              <p:nvPr/>
            </p:nvSpPr>
            <p:spPr bwMode="auto">
              <a:xfrm>
                <a:off x="3809513" y="2871045"/>
                <a:ext cx="1968500" cy="1969856"/>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169">
                  <a:defRPr/>
                </a:pPr>
                <a:endParaRPr lang="en-US" sz="1500" b="1" dirty="0">
                  <a:solidFill>
                    <a:prstClr val="white"/>
                  </a:solidFill>
                </a:endParaRPr>
              </a:p>
            </p:txBody>
          </p:sp>
          <p:pic>
            <p:nvPicPr>
              <p:cNvPr id="46" name="Picture 42" descr="update_Physician.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95767" y="3040576"/>
                <a:ext cx="1343603" cy="163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7" name="Rectangle 46">
            <a:hlinkClick r:id="rId11" action="ppaction://hlinksldjump"/>
          </p:cNvPr>
          <p:cNvSpPr/>
          <p:nvPr userDrawn="1"/>
        </p:nvSpPr>
        <p:spPr>
          <a:xfrm>
            <a:off x="1467711" y="1322920"/>
            <a:ext cx="1329223" cy="165751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3602" tIns="21801" rIns="43602" bIns="21801" anchor="ctr"/>
          <a:lstStyle/>
          <a:p>
            <a:pPr algn="ctr">
              <a:defRPr/>
            </a:pPr>
            <a:endParaRPr lang="en-US" dirty="0">
              <a:solidFill>
                <a:prstClr val="white"/>
              </a:solidFill>
            </a:endParaRPr>
          </a:p>
        </p:txBody>
      </p:sp>
      <p:sp>
        <p:nvSpPr>
          <p:cNvPr id="48" name="Rectangle 47">
            <a:hlinkClick r:id="rId11" action="ppaction://hlinksldjump"/>
          </p:cNvPr>
          <p:cNvSpPr/>
          <p:nvPr userDrawn="1"/>
        </p:nvSpPr>
        <p:spPr>
          <a:xfrm>
            <a:off x="3077874" y="1322920"/>
            <a:ext cx="1329223" cy="165751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3602" tIns="21801" rIns="43602" bIns="21801" anchor="ctr"/>
          <a:lstStyle/>
          <a:p>
            <a:pPr algn="ctr">
              <a:defRPr/>
            </a:pPr>
            <a:endParaRPr lang="en-US" dirty="0">
              <a:solidFill>
                <a:prstClr val="white"/>
              </a:solidFill>
            </a:endParaRPr>
          </a:p>
        </p:txBody>
      </p:sp>
      <p:sp>
        <p:nvSpPr>
          <p:cNvPr id="49" name="Rectangle 48">
            <a:hlinkClick r:id="" action="ppaction://noaction"/>
          </p:cNvPr>
          <p:cNvSpPr/>
          <p:nvPr userDrawn="1"/>
        </p:nvSpPr>
        <p:spPr>
          <a:xfrm>
            <a:off x="4734972" y="1322920"/>
            <a:ext cx="1329222" cy="165751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3602" tIns="21801" rIns="43602" bIns="21801" anchor="ctr"/>
          <a:lstStyle/>
          <a:p>
            <a:pPr algn="ctr">
              <a:defRPr/>
            </a:pPr>
            <a:endParaRPr lang="en-US" dirty="0">
              <a:solidFill>
                <a:prstClr val="white"/>
              </a:solidFill>
            </a:endParaRPr>
          </a:p>
        </p:txBody>
      </p:sp>
      <p:sp>
        <p:nvSpPr>
          <p:cNvPr id="50" name="Rectangle 49">
            <a:hlinkClick r:id="" action="ppaction://noaction"/>
          </p:cNvPr>
          <p:cNvSpPr/>
          <p:nvPr userDrawn="1"/>
        </p:nvSpPr>
        <p:spPr>
          <a:xfrm>
            <a:off x="1441923" y="3507234"/>
            <a:ext cx="1329223" cy="16966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3602" tIns="21801" rIns="43602" bIns="21801" anchor="ctr"/>
          <a:lstStyle/>
          <a:p>
            <a:pPr algn="ctr">
              <a:defRPr/>
            </a:pPr>
            <a:endParaRPr lang="en-US" dirty="0">
              <a:solidFill>
                <a:prstClr val="white"/>
              </a:solidFill>
            </a:endParaRPr>
          </a:p>
        </p:txBody>
      </p:sp>
      <p:sp>
        <p:nvSpPr>
          <p:cNvPr id="51" name="Rectangle 50">
            <a:hlinkClick r:id="" action="ppaction://noaction"/>
          </p:cNvPr>
          <p:cNvSpPr/>
          <p:nvPr userDrawn="1"/>
        </p:nvSpPr>
        <p:spPr>
          <a:xfrm>
            <a:off x="4751747" y="3507234"/>
            <a:ext cx="1329222" cy="16966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3602" tIns="21801" rIns="43602" bIns="21801" anchor="ctr"/>
          <a:lstStyle/>
          <a:p>
            <a:pPr algn="ctr">
              <a:defRPr/>
            </a:pPr>
            <a:endParaRPr lang="en-US" dirty="0">
              <a:solidFill>
                <a:prstClr val="white"/>
              </a:solidFill>
            </a:endParaRPr>
          </a:p>
        </p:txBody>
      </p:sp>
      <p:sp>
        <p:nvSpPr>
          <p:cNvPr id="52" name="Rectangle 51">
            <a:hlinkClick r:id="" action="ppaction://noaction"/>
          </p:cNvPr>
          <p:cNvSpPr/>
          <p:nvPr userDrawn="1"/>
        </p:nvSpPr>
        <p:spPr>
          <a:xfrm>
            <a:off x="6395680" y="1322920"/>
            <a:ext cx="1329222" cy="165751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3602" tIns="21801" rIns="43602" bIns="21801" anchor="ctr"/>
          <a:lstStyle/>
          <a:p>
            <a:pPr algn="ctr">
              <a:defRPr/>
            </a:pPr>
            <a:endParaRPr lang="en-US" dirty="0">
              <a:solidFill>
                <a:prstClr val="white"/>
              </a:solidFill>
            </a:endParaRPr>
          </a:p>
        </p:txBody>
      </p:sp>
      <p:sp>
        <p:nvSpPr>
          <p:cNvPr id="53" name="Rectangle 58"/>
          <p:cNvSpPr>
            <a:spLocks noChangeArrowheads="1"/>
          </p:cNvSpPr>
          <p:nvPr userDrawn="1"/>
        </p:nvSpPr>
        <p:spPr bwMode="auto">
          <a:xfrm>
            <a:off x="6369844" y="4669230"/>
            <a:ext cx="133087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2938">
              <a:lnSpc>
                <a:spcPct val="90000"/>
              </a:lnSpc>
            </a:pPr>
            <a:r>
              <a:rPr lang="en-US" sz="1500" dirty="0" smtClean="0">
                <a:solidFill>
                  <a:srgbClr val="6A737B"/>
                </a:solidFill>
                <a:latin typeface="Franklin Gothic Book" pitchFamily="34" charset="0"/>
              </a:rPr>
              <a:t>Working</a:t>
            </a:r>
          </a:p>
          <a:p>
            <a:pPr algn="ctr" defTabSz="912938">
              <a:lnSpc>
                <a:spcPct val="90000"/>
              </a:lnSpc>
            </a:pPr>
            <a:r>
              <a:rPr lang="en-US" sz="1500" dirty="0" smtClean="0">
                <a:solidFill>
                  <a:srgbClr val="6A737B"/>
                </a:solidFill>
                <a:latin typeface="Franklin Gothic Book" pitchFamily="34" charset="0"/>
              </a:rPr>
              <a:t>Together</a:t>
            </a:r>
            <a:endParaRPr lang="en-US" sz="1500" dirty="0">
              <a:solidFill>
                <a:srgbClr val="6A737B"/>
              </a:solidFill>
              <a:latin typeface="Franklin Gothic Book" pitchFamily="34" charset="0"/>
            </a:endParaRPr>
          </a:p>
        </p:txBody>
      </p:sp>
      <p:sp>
        <p:nvSpPr>
          <p:cNvPr id="54" name="Oval 53"/>
          <p:cNvSpPr/>
          <p:nvPr userDrawn="1"/>
        </p:nvSpPr>
        <p:spPr bwMode="auto">
          <a:xfrm>
            <a:off x="6532473" y="3558081"/>
            <a:ext cx="1005614" cy="980094"/>
          </a:xfrm>
          <a:prstGeom prst="ellipse">
            <a:avLst/>
          </a:prstGeom>
          <a:gradFill flip="none" rotWithShape="1">
            <a:gsLst>
              <a:gs pos="54000">
                <a:srgbClr val="7AC143"/>
              </a:gs>
              <a:gs pos="100000">
                <a:srgbClr val="7AC143">
                  <a:alpha val="8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43602" tIns="21801" rIns="43602" bIns="21801" anchor="ctr"/>
          <a:lstStyle/>
          <a:p>
            <a:pPr algn="ctr" defTabSz="914169">
              <a:defRPr/>
            </a:pPr>
            <a:endParaRPr lang="en-US" sz="1500" dirty="0">
              <a:solidFill>
                <a:srgbClr val="B7BFD5"/>
              </a:solidFill>
            </a:endParaRPr>
          </a:p>
        </p:txBody>
      </p:sp>
      <p:sp>
        <p:nvSpPr>
          <p:cNvPr id="55" name="Oval 54"/>
          <p:cNvSpPr/>
          <p:nvPr userDrawn="1"/>
        </p:nvSpPr>
        <p:spPr bwMode="auto">
          <a:xfrm>
            <a:off x="6587611" y="3609387"/>
            <a:ext cx="895338" cy="872471"/>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43602" tIns="21801" rIns="43602" bIns="21801" anchor="ctr"/>
          <a:lstStyle/>
          <a:p>
            <a:pPr algn="ctr" defTabSz="914169">
              <a:defRPr/>
            </a:pPr>
            <a:endParaRPr lang="en-US" sz="1500" b="1" dirty="0">
              <a:solidFill>
                <a:prstClr val="white"/>
              </a:solidFill>
            </a:endParaRPr>
          </a:p>
        </p:txBody>
      </p:sp>
      <p:pic>
        <p:nvPicPr>
          <p:cNvPr id="56" name="Picture 55"/>
          <p:cNvPicPr>
            <a:picLocks noChangeAspect="1"/>
          </p:cNvPicPr>
          <p:nvPr userDrawn="1"/>
        </p:nvPicPr>
        <p:blipFill>
          <a:blip r:embed="rId12"/>
          <a:stretch>
            <a:fillRect/>
          </a:stretch>
        </p:blipFill>
        <p:spPr>
          <a:xfrm>
            <a:off x="6678471" y="3849626"/>
            <a:ext cx="691362" cy="450207"/>
          </a:xfrm>
          <a:prstGeom prst="rect">
            <a:avLst/>
          </a:prstGeom>
        </p:spPr>
      </p:pic>
      <p:sp>
        <p:nvSpPr>
          <p:cNvPr id="2" name="Rectangle 1">
            <a:hlinkClick r:id="" action="ppaction://noaction"/>
          </p:cNvPr>
          <p:cNvSpPr/>
          <p:nvPr userDrawn="1"/>
        </p:nvSpPr>
        <p:spPr>
          <a:xfrm>
            <a:off x="6449312" y="3502484"/>
            <a:ext cx="1204283" cy="16486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3602" tIns="21801" rIns="43602" bIns="21801" rtlCol="0" anchor="ctr"/>
          <a:lstStyle/>
          <a:p>
            <a:pPr algn="ctr"/>
            <a:endParaRPr lang="en-US" dirty="0">
              <a:solidFill>
                <a:prstClr val="white"/>
              </a:solidFill>
            </a:endParaRPr>
          </a:p>
        </p:txBody>
      </p:sp>
      <p:sp>
        <p:nvSpPr>
          <p:cNvPr id="58" name="Rectangle 57">
            <a:hlinkClick r:id="" action="ppaction://noaction"/>
          </p:cNvPr>
          <p:cNvSpPr/>
          <p:nvPr userDrawn="1"/>
        </p:nvSpPr>
        <p:spPr>
          <a:xfrm>
            <a:off x="3104736" y="3507234"/>
            <a:ext cx="1330877" cy="16966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3602" tIns="21801" rIns="43602" bIns="21801" rtlCol="0" anchor="ctr"/>
          <a:lstStyle/>
          <a:p>
            <a:pPr algn="ctr"/>
            <a:endParaRPr lang="en-US" dirty="0">
              <a:solidFill>
                <a:prstClr val="white"/>
              </a:solidFill>
            </a:endParaRPr>
          </a:p>
        </p:txBody>
      </p:sp>
    </p:spTree>
    <p:extLst>
      <p:ext uri="{BB962C8B-B14F-4D97-AF65-F5344CB8AC3E}">
        <p14:creationId xmlns:p14="http://schemas.microsoft.com/office/powerpoint/2010/main" val="327672842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3" name="Picture 2" descr="Header_Green Ba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8775"/>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5"/>
          <p:cNvSpPr>
            <a:spLocks noGrp="1"/>
          </p:cNvSpPr>
          <p:nvPr>
            <p:ph type="body" sz="quarter" idx="10"/>
          </p:nvPr>
        </p:nvSpPr>
        <p:spPr>
          <a:xfrm>
            <a:off x="229617" y="703946"/>
            <a:ext cx="6035589" cy="491360"/>
          </a:xfrm>
          <a:prstGeom prst="rect">
            <a:avLst/>
          </a:prstGeom>
        </p:spPr>
        <p:txBody>
          <a:bodyPr vert="horz" lIns="217991" tIns="0" rIns="0" bIns="0" anchor="ctr" anchorCtr="0"/>
          <a:lstStyle>
            <a:lvl1pPr marL="0" indent="0">
              <a:buNone/>
              <a:defRPr sz="3200">
                <a:solidFill>
                  <a:schemeClr val="bg1"/>
                </a:solidFill>
                <a:latin typeface="Franklin Gothic Book"/>
                <a:cs typeface="Franklin Gothic Book"/>
              </a:defRPr>
            </a:lvl1pPr>
          </a:lstStyle>
          <a:p>
            <a:pPr marL="0" marR="0" lvl="0" indent="0" defTabSz="436029" eaLnBrk="1" fontAlgn="auto" latinLnBrk="0" hangingPunct="1">
              <a:lnSpc>
                <a:spcPct val="100000"/>
              </a:lnSpc>
              <a:spcBef>
                <a:spcPts val="0"/>
              </a:spcBef>
              <a:spcAft>
                <a:spcPts val="0"/>
              </a:spcAft>
              <a:buClrTx/>
              <a:buSzTx/>
              <a:buFontTx/>
              <a:buNone/>
              <a:tabLst/>
              <a:defRPr/>
            </a:pPr>
            <a:r>
              <a:rPr kumimoji="0" lang="en-US" sz="3300" b="0" i="0" u="none" strike="noStrike" kern="0" cap="none" spc="0" normalizeH="0" baseline="0" noProof="0" dirty="0" smtClean="0">
                <a:ln>
                  <a:noFill/>
                </a:ln>
                <a:solidFill>
                  <a:sysClr val="window" lastClr="FFFFFF"/>
                </a:solidFill>
                <a:effectLst/>
                <a:uLnTx/>
                <a:uFillTx/>
                <a:latin typeface="Franklin Gothic Book"/>
                <a:cs typeface="Franklin Gothic Book"/>
              </a:rPr>
              <a:t>Click to edit Master text styles</a:t>
            </a:r>
            <a:endParaRPr kumimoji="0" lang="en-US" sz="3300" b="0" i="0" u="none" strike="noStrike" kern="0" cap="none" spc="0" normalizeH="0" baseline="0" noProof="0" dirty="0">
              <a:ln>
                <a:noFill/>
              </a:ln>
              <a:solidFill>
                <a:sysClr val="window" lastClr="FFFFFF"/>
              </a:solidFill>
              <a:effectLst/>
              <a:uLnTx/>
              <a:uFillTx/>
              <a:latin typeface="Franklin Gothic Book"/>
              <a:cs typeface="Franklin Gothic Book"/>
            </a:endParaRPr>
          </a:p>
        </p:txBody>
      </p:sp>
    </p:spTree>
    <p:extLst>
      <p:ext uri="{BB962C8B-B14F-4D97-AF65-F5344CB8AC3E}">
        <p14:creationId xmlns:p14="http://schemas.microsoft.com/office/powerpoint/2010/main" val="317496409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2" descr="Header_Green Ba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8775"/>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Return 3">
            <a:hlinkClick r:id="rId3" action="ppaction://hlinksldjump" highlightClick="1"/>
          </p:cNvPr>
          <p:cNvSpPr>
            <a:spLocks noChangeArrowheads="1"/>
          </p:cNvSpPr>
          <p:nvPr userDrawn="1"/>
        </p:nvSpPr>
        <p:spPr bwMode="auto">
          <a:xfrm>
            <a:off x="8462388" y="6217694"/>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9" tIns="45708" rIns="91419" bIns="45708" anchor="ctr"/>
          <a:lstStyle/>
          <a:p>
            <a:pPr algn="ctr" defTabSz="912938"/>
            <a:endParaRPr lang="en-US" dirty="0">
              <a:solidFill>
                <a:srgbClr val="FFFFFF"/>
              </a:solidFill>
            </a:endParaRPr>
          </a:p>
        </p:txBody>
      </p:sp>
      <p:sp>
        <p:nvSpPr>
          <p:cNvPr id="9" name="Text Placeholder 5"/>
          <p:cNvSpPr>
            <a:spLocks noGrp="1"/>
          </p:cNvSpPr>
          <p:nvPr>
            <p:ph type="body" sz="quarter" idx="10"/>
          </p:nvPr>
        </p:nvSpPr>
        <p:spPr>
          <a:xfrm>
            <a:off x="229617" y="703946"/>
            <a:ext cx="6035589" cy="491360"/>
          </a:xfrm>
          <a:prstGeom prst="rect">
            <a:avLst/>
          </a:prstGeom>
        </p:spPr>
        <p:txBody>
          <a:bodyPr vert="horz" lIns="217991" tIns="0" rIns="0" bIns="0" anchor="ctr" anchorCtr="0"/>
          <a:lstStyle>
            <a:lvl1pPr marL="0" indent="0">
              <a:buNone/>
              <a:defRPr sz="32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5112262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Cerner - Primary Imag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30" y="628142"/>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a:spLocks noGrp="1"/>
          </p:cNvSpPr>
          <p:nvPr>
            <p:ph type="body" sz="quarter" idx="10"/>
          </p:nvPr>
        </p:nvSpPr>
        <p:spPr>
          <a:xfrm>
            <a:off x="234423" y="703315"/>
            <a:ext cx="6035589" cy="491360"/>
          </a:xfrm>
          <a:prstGeom prst="rect">
            <a:avLst/>
          </a:prstGeom>
        </p:spPr>
        <p:txBody>
          <a:bodyPr vert="horz" lIns="217991" tIns="0" rIns="0" bIns="0" anchor="ctr" anchorCtr="0"/>
          <a:lstStyle>
            <a:lvl1pPr marL="0" indent="0">
              <a:buNone/>
              <a:defRPr sz="33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41339659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o header / nav">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4422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3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 y="315704"/>
            <a:ext cx="8351915" cy="73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flipH="1">
            <a:off x="838300" y="1295184"/>
            <a:ext cx="7315055" cy="4724994"/>
          </a:xfrm>
          <a:prstGeom prst="rect">
            <a:avLst/>
          </a:prstGeom>
          <a:noFill/>
          <a:ln w="1016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91419" tIns="45708" rIns="91419" bIns="45708" anchor="ctr"/>
          <a:lstStyle/>
          <a:p>
            <a:pPr algn="ctr" defTabSz="435982">
              <a:defRPr/>
            </a:pPr>
            <a:endParaRPr lang="en-US" sz="3600" b="1" dirty="0">
              <a:solidFill>
                <a:prstClr val="white"/>
              </a:solidFill>
            </a:endParaRPr>
          </a:p>
        </p:txBody>
      </p:sp>
      <p:pic>
        <p:nvPicPr>
          <p:cNvPr id="6" name="Picture 5" descr="12_Corp_PPT_BGs-01.jpg"/>
          <p:cNvPicPr>
            <a:picLocks noChangeAspect="1"/>
          </p:cNvPicPr>
          <p:nvPr userDrawn="1"/>
        </p:nvPicPr>
        <p:blipFill>
          <a:blip r:embed="rId3" cstate="print">
            <a:extLst>
              <a:ext uri="{28A0092B-C50C-407E-A947-70E740481C1C}">
                <a14:useLocalDpi xmlns:a14="http://schemas.microsoft.com/office/drawing/2010/main" val="0"/>
              </a:ext>
            </a:extLst>
          </a:blip>
          <a:srcRect l="74583" t="88333" r="1527" b="1852"/>
          <a:stretch>
            <a:fillRect/>
          </a:stretch>
        </p:blipFill>
        <p:spPr bwMode="auto">
          <a:xfrm>
            <a:off x="7019017" y="6057414"/>
            <a:ext cx="1982740" cy="6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1"/>
          </p:nvPr>
        </p:nvSpPr>
        <p:spPr>
          <a:xfrm>
            <a:off x="237877" y="433360"/>
            <a:ext cx="6035589" cy="491360"/>
          </a:xfrm>
          <a:prstGeom prst="rect">
            <a:avLst/>
          </a:prstGeom>
        </p:spPr>
        <p:txBody>
          <a:bodyPr vert="horz" lIns="217991" tIns="0" rIns="0" bIns="0" anchor="ctr" anchorCtr="0"/>
          <a:lstStyle>
            <a:lvl1pPr marL="0" indent="0">
              <a:buNone/>
              <a:defRPr sz="33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34484210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3"/>
            <a:ext cx="9144000" cy="5879327"/>
          </a:xfrm>
          <a:prstGeom prst="rect">
            <a:avLst/>
          </a:prstGeom>
          <a:solidFill>
            <a:srgbClr val="0D94D2"/>
          </a:solidFill>
          <a:ln>
            <a:noFill/>
          </a:ln>
          <a:effectLst>
            <a:outerShdw blurRad="88900" algn="tl" rotWithShape="0">
              <a:srgbClr val="808080">
                <a:alpha val="70000"/>
              </a:srgbClr>
            </a:outerShdw>
          </a:effectLst>
          <a:extLst>
            <a:ext uri="{91240B29-F687-4F45-9708-019B960494DF}">
              <a14:hiddenLine xmlns:a14="http://schemas.microsoft.com/office/drawing/2010/main" w="9525">
                <a:solidFill>
                  <a:srgbClr val="000000"/>
                </a:solidFill>
                <a:round/>
                <a:headEnd/>
                <a:tailEnd/>
              </a14:hiddenLine>
            </a:ext>
          </a:extLst>
        </p:spPr>
        <p:txBody>
          <a:bodyPr lIns="91416" tIns="45707" rIns="91416" bIns="45707"/>
          <a:lstStyle/>
          <a:p>
            <a:pPr marL="366609" indent="-366609" defTabSz="976033">
              <a:buSzPct val="140000"/>
              <a:defRPr/>
            </a:pPr>
            <a:endParaRPr lang="en-US" sz="3600" b="1" dirty="0">
              <a:solidFill>
                <a:prstClr val="black"/>
              </a:solidFill>
              <a:latin typeface="Arial" charset="0"/>
              <a:ea typeface="ＭＳ Ｐゴシック" charset="-128"/>
            </a:endParaRPr>
          </a:p>
        </p:txBody>
      </p:sp>
      <p:pic>
        <p:nvPicPr>
          <p:cNvPr id="3" name="Picture 2" descr="Header_Green Ba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33" b="16521"/>
          <a:stretch/>
        </p:blipFill>
        <p:spPr bwMode="auto">
          <a:xfrm>
            <a:off x="-1878762" y="6117317"/>
            <a:ext cx="8604631" cy="54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2_Corp_PPT_BGs-01.jpg"/>
          <p:cNvPicPr>
            <a:picLocks noChangeAspect="1"/>
          </p:cNvPicPr>
          <p:nvPr userDrawn="1"/>
        </p:nvPicPr>
        <p:blipFill>
          <a:blip r:embed="rId3" cstate="print">
            <a:extLst>
              <a:ext uri="{28A0092B-C50C-407E-A947-70E740481C1C}">
                <a14:useLocalDpi xmlns:a14="http://schemas.microsoft.com/office/drawing/2010/main" val="0"/>
              </a:ext>
            </a:extLst>
          </a:blip>
          <a:srcRect l="74583" t="88333" r="1527" b="1852"/>
          <a:stretch>
            <a:fillRect/>
          </a:stretch>
        </p:blipFill>
        <p:spPr bwMode="auto">
          <a:xfrm>
            <a:off x="6804570" y="6063890"/>
            <a:ext cx="2180581" cy="74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Return 6">
            <a:hlinkClick r:id="rId4" action="ppaction://hlinksldjump" highlightClick="1"/>
          </p:cNvPr>
          <p:cNvSpPr>
            <a:spLocks noChangeArrowheads="1"/>
          </p:cNvSpPr>
          <p:nvPr userDrawn="1"/>
        </p:nvSpPr>
        <p:spPr bwMode="auto">
          <a:xfrm>
            <a:off x="8723772" y="5443012"/>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9" tIns="45708" rIns="91419" bIns="45708" anchor="ctr"/>
          <a:lstStyle/>
          <a:p>
            <a:pPr algn="ctr" defTabSz="912938"/>
            <a:endParaRPr lang="en-US" dirty="0">
              <a:solidFill>
                <a:srgbClr val="FFFFFF"/>
              </a:solidFill>
            </a:endParaRPr>
          </a:p>
        </p:txBody>
      </p:sp>
    </p:spTree>
    <p:extLst>
      <p:ext uri="{BB962C8B-B14F-4D97-AF65-F5344CB8AC3E}">
        <p14:creationId xmlns:p14="http://schemas.microsoft.com/office/powerpoint/2010/main" val="350339120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Home button">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228889" y="228277"/>
            <a:ext cx="8686222" cy="6401448"/>
          </a:xfrm>
          <a:prstGeom prst="rect">
            <a:avLst/>
          </a:prstGeom>
          <a:solidFill>
            <a:srgbClr val="7BC143"/>
          </a:solidFill>
          <a:ln>
            <a:noFill/>
          </a:ln>
          <a:effectLst>
            <a:outerShdw blurRad="88900" algn="ctr" rotWithShape="0">
              <a:srgbClr val="808080">
                <a:alpha val="70000"/>
              </a:srgbClr>
            </a:outerShdw>
          </a:effectLst>
          <a:extLst>
            <a:ext uri="{91240B29-F687-4F45-9708-019B960494DF}">
              <a14:hiddenLine xmlns:a14="http://schemas.microsoft.com/office/drawing/2010/main" w="9525">
                <a:solidFill>
                  <a:srgbClr val="000000"/>
                </a:solidFill>
                <a:round/>
                <a:headEnd/>
                <a:tailEnd/>
              </a14:hiddenLine>
            </a:ext>
          </a:extLst>
        </p:spPr>
        <p:txBody>
          <a:bodyPr lIns="91419" tIns="45708" rIns="91419" bIns="45708"/>
          <a:lstStyle/>
          <a:p>
            <a:pPr marL="366622" indent="-366622" defTabSz="976068">
              <a:buSzPct val="140000"/>
              <a:defRPr/>
            </a:pPr>
            <a:endParaRPr lang="en-US" sz="3600" b="1" dirty="0">
              <a:solidFill>
                <a:prstClr val="black"/>
              </a:solidFill>
              <a:latin typeface="Arial" charset="0"/>
              <a:ea typeface="ＭＳ Ｐゴシック" charset="-128"/>
            </a:endParaRPr>
          </a:p>
        </p:txBody>
      </p:sp>
      <p:sp>
        <p:nvSpPr>
          <p:cNvPr id="6" name="Action Button: Return 6">
            <a:hlinkClick r:id="rId2" action="ppaction://hlinksldjump" highlightClick="1"/>
          </p:cNvPr>
          <p:cNvSpPr>
            <a:spLocks noChangeArrowheads="1"/>
          </p:cNvSpPr>
          <p:nvPr userDrawn="1"/>
        </p:nvSpPr>
        <p:spPr bwMode="auto">
          <a:xfrm>
            <a:off x="8462388" y="6217694"/>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9" tIns="45708" rIns="91419" bIns="45708" anchor="ctr"/>
          <a:lstStyle/>
          <a:p>
            <a:pPr algn="ctr" defTabSz="912938"/>
            <a:endParaRPr lang="en-US" dirty="0">
              <a:solidFill>
                <a:srgbClr val="FFFFFF"/>
              </a:solidFill>
            </a:endParaRPr>
          </a:p>
        </p:txBody>
      </p:sp>
      <p:pic>
        <p:nvPicPr>
          <p:cNvPr id="7" name="Picture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4557" y="658925"/>
            <a:ext cx="6858000" cy="60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a:spLocks noGrp="1"/>
          </p:cNvSpPr>
          <p:nvPr>
            <p:ph type="body" sz="quarter" idx="10"/>
          </p:nvPr>
        </p:nvSpPr>
        <p:spPr>
          <a:xfrm>
            <a:off x="223840" y="703946"/>
            <a:ext cx="6035589" cy="491360"/>
          </a:xfrm>
          <a:prstGeom prst="rect">
            <a:avLst/>
          </a:prstGeom>
        </p:spPr>
        <p:txBody>
          <a:bodyPr vert="horz" lIns="217991" tIns="0" rIns="0" bIns="0" anchor="ctr" anchorCtr="0"/>
          <a:lstStyle>
            <a:lvl1pPr marL="0" indent="0">
              <a:buNone/>
              <a:defRPr sz="32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40060671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154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04334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2" descr="Header_Green Ba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889" y="658925"/>
            <a:ext cx="6858000" cy="60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5"/>
          <p:cNvSpPr>
            <a:spLocks noGrp="1"/>
          </p:cNvSpPr>
          <p:nvPr userDrawn="1">
            <p:ph type="body" sz="quarter" idx="10"/>
          </p:nvPr>
        </p:nvSpPr>
        <p:spPr>
          <a:xfrm>
            <a:off x="229617" y="703946"/>
            <a:ext cx="6035589" cy="491360"/>
          </a:xfrm>
          <a:prstGeom prst="rect">
            <a:avLst/>
          </a:prstGeom>
        </p:spPr>
        <p:txBody>
          <a:bodyPr vert="horz" lIns="217991" tIns="0" rIns="0" bIns="0" anchor="ctr" anchorCtr="0"/>
          <a:lstStyle>
            <a:lvl1pPr marL="0" indent="0">
              <a:buNone/>
              <a:defRPr sz="33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26332274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Action Button: Return 3">
            <a:hlinkClick r:id="rId2" action="ppaction://hlinksldjump" highlightClick="1"/>
          </p:cNvPr>
          <p:cNvSpPr>
            <a:spLocks noChangeArrowheads="1"/>
          </p:cNvSpPr>
          <p:nvPr userDrawn="1"/>
        </p:nvSpPr>
        <p:spPr bwMode="auto">
          <a:xfrm>
            <a:off x="8462388" y="6217694"/>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9" tIns="45708" rIns="91419" bIns="45708" anchor="ctr"/>
          <a:lstStyle/>
          <a:p>
            <a:pPr algn="ctr" defTabSz="912938"/>
            <a:endParaRPr lang="en-US" dirty="0">
              <a:solidFill>
                <a:srgbClr val="FFFFFF"/>
              </a:solidFill>
            </a:endParaRPr>
          </a:p>
        </p:txBody>
      </p:sp>
      <p:pic>
        <p:nvPicPr>
          <p:cNvPr id="7" name="Picture 2" descr="Header_Green Bar.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889" y="658925"/>
            <a:ext cx="6858000" cy="60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0"/>
          </p:nvPr>
        </p:nvSpPr>
        <p:spPr>
          <a:xfrm>
            <a:off x="229617" y="703946"/>
            <a:ext cx="6035589" cy="491360"/>
          </a:xfrm>
          <a:prstGeom prst="rect">
            <a:avLst/>
          </a:prstGeom>
        </p:spPr>
        <p:txBody>
          <a:bodyPr vert="horz" lIns="217991" tIns="0" rIns="0" bIns="0" anchor="ctr" anchorCtr="0"/>
          <a:lstStyle>
            <a:lvl1pPr marL="0" indent="0">
              <a:buNone/>
              <a:defRPr sz="32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23687354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205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erner - Title Slide">
    <p:spTree>
      <p:nvGrpSpPr>
        <p:cNvPr id="1" name=""/>
        <p:cNvGrpSpPr/>
        <p:nvPr/>
      </p:nvGrpSpPr>
      <p:grpSpPr>
        <a:xfrm>
          <a:off x="0" y="0"/>
          <a:ext cx="0" cy="0"/>
          <a:chOff x="0" y="0"/>
          <a:chExt cx="0" cy="0"/>
        </a:xfrm>
      </p:grpSpPr>
      <p:sp>
        <p:nvSpPr>
          <p:cNvPr id="13" name="Parallelogram 12"/>
          <p:cNvSpPr/>
          <p:nvPr userDrawn="1"/>
        </p:nvSpPr>
        <p:spPr bwMode="auto">
          <a:xfrm>
            <a:off x="182563" y="6452565"/>
            <a:ext cx="8794750" cy="258763"/>
          </a:xfrm>
          <a:prstGeom prst="parallelogram">
            <a:avLst>
              <a:gd name="adj" fmla="val 45003"/>
            </a:avLst>
          </a:prstGeom>
          <a:solidFill>
            <a:schemeClr val="tx2"/>
          </a:solidFill>
          <a:ln w="9525" cap="flat" cmpd="sng" algn="ctr">
            <a:noFill/>
            <a:prstDash val="solid"/>
            <a:round/>
            <a:headEnd type="none" w="med" len="med"/>
            <a:tailEnd type="none" w="med" len="med"/>
          </a:ln>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cs typeface="Arial" pitchFamily="34" charset="0"/>
            </a:endParaRPr>
          </a:p>
        </p:txBody>
      </p:sp>
      <p:sp>
        <p:nvSpPr>
          <p:cNvPr id="20" name="Rectangle 19"/>
          <p:cNvSpPr/>
          <p:nvPr userDrawn="1"/>
        </p:nvSpPr>
        <p:spPr bwMode="auto">
          <a:xfrm>
            <a:off x="-1" y="15"/>
            <a:ext cx="9144001" cy="1708031"/>
          </a:xfrm>
          <a:prstGeom prst="rect">
            <a:avLst/>
          </a:prstGeom>
          <a:solidFill>
            <a:srgbClr val="0194D3"/>
          </a:solidFill>
          <a:ln w="9525">
            <a:noFill/>
            <a:round/>
            <a:headEnd/>
            <a:tailEnd/>
          </a:ln>
          <a:effectLst>
            <a:outerShdw blurRad="50800" dist="38100" dir="5400000" algn="t" rotWithShape="0">
              <a:prstClr val="black">
                <a:alpha val="4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cs typeface="Arial" pitchFamily="34" charset="0"/>
            </a:endParaRPr>
          </a:p>
        </p:txBody>
      </p:sp>
      <p:sp>
        <p:nvSpPr>
          <p:cNvPr id="22" name="Freeform 25"/>
          <p:cNvSpPr>
            <a:spLocks/>
          </p:cNvSpPr>
          <p:nvPr userDrawn="1"/>
        </p:nvSpPr>
        <p:spPr bwMode="auto">
          <a:xfrm>
            <a:off x="3" y="1882776"/>
            <a:ext cx="6149973" cy="1673224"/>
          </a:xfrm>
          <a:custGeom>
            <a:avLst/>
            <a:gdLst/>
            <a:ahLst/>
            <a:cxnLst>
              <a:cxn ang="0">
                <a:pos x="0" y="0"/>
              </a:cxn>
              <a:cxn ang="0">
                <a:pos x="0" y="1054"/>
              </a:cxn>
              <a:cxn ang="0">
                <a:pos x="3399" y="1054"/>
              </a:cxn>
              <a:cxn ang="0">
                <a:pos x="3874" y="0"/>
              </a:cxn>
              <a:cxn ang="0">
                <a:pos x="0" y="0"/>
              </a:cxn>
            </a:cxnLst>
            <a:rect l="0" t="0" r="r" b="b"/>
            <a:pathLst>
              <a:path w="3874" h="1054">
                <a:moveTo>
                  <a:pt x="0" y="0"/>
                </a:moveTo>
                <a:lnTo>
                  <a:pt x="0" y="1054"/>
                </a:lnTo>
                <a:lnTo>
                  <a:pt x="3399" y="1054"/>
                </a:lnTo>
                <a:lnTo>
                  <a:pt x="3874" y="0"/>
                </a:lnTo>
                <a:lnTo>
                  <a:pt x="0" y="0"/>
                </a:lnTo>
                <a:close/>
              </a:path>
            </a:pathLst>
          </a:custGeom>
          <a:solidFill>
            <a:schemeClr val="accent2"/>
          </a:solidFill>
          <a:ln w="9525">
            <a:noFill/>
            <a:round/>
            <a:headEnd/>
            <a:tailEnd/>
          </a:ln>
          <a:effectLst>
            <a:outerShdw blurRad="50800" dist="38100" dir="5400000" algn="t" rotWithShape="0">
              <a:prstClr val="black">
                <a:alpha val="40000"/>
              </a:prstClr>
            </a:outerShdw>
          </a:effectLst>
        </p:spPr>
        <p:txBody>
          <a:bodyPr vert="horz" wrap="square" lIns="91431" tIns="45715" rIns="91431" bIns="45715" numCol="1" anchor="t" anchorCtr="0" compatLnSpc="1">
            <a:prstTxWarp prst="textNoShape">
              <a:avLst/>
            </a:prstTxWarp>
          </a:bodyPr>
          <a:lstStyle/>
          <a:p>
            <a:pPr defTabSz="914301"/>
            <a:endParaRPr lang="en-US" sz="3600" b="1" dirty="0">
              <a:solidFill>
                <a:srgbClr val="0D94D2"/>
              </a:solidFill>
              <a:latin typeface="Arial" charset="0"/>
              <a:ea typeface="ＭＳ Ｐゴシック" charset="-128"/>
              <a:cs typeface="Arial" pitchFamily="34" charset="0"/>
            </a:endParaRPr>
          </a:p>
        </p:txBody>
      </p:sp>
      <p:sp>
        <p:nvSpPr>
          <p:cNvPr id="23" name="Freeform 19"/>
          <p:cNvSpPr>
            <a:spLocks/>
          </p:cNvSpPr>
          <p:nvPr userDrawn="1"/>
        </p:nvSpPr>
        <p:spPr bwMode="auto">
          <a:xfrm>
            <a:off x="1" y="3297243"/>
            <a:ext cx="5400675" cy="258763"/>
          </a:xfrm>
          <a:custGeom>
            <a:avLst/>
            <a:gdLst/>
            <a:ahLst/>
            <a:cxnLst>
              <a:cxn ang="0">
                <a:pos x="0" y="0"/>
              </a:cxn>
              <a:cxn ang="0">
                <a:pos x="0" y="163"/>
              </a:cxn>
              <a:cxn ang="0">
                <a:pos x="3331" y="163"/>
              </a:cxn>
              <a:cxn ang="0">
                <a:pos x="3402" y="0"/>
              </a:cxn>
              <a:cxn ang="0">
                <a:pos x="0" y="0"/>
              </a:cxn>
            </a:cxnLst>
            <a:rect l="0" t="0" r="r" b="b"/>
            <a:pathLst>
              <a:path w="3402" h="163">
                <a:moveTo>
                  <a:pt x="0" y="0"/>
                </a:moveTo>
                <a:lnTo>
                  <a:pt x="0" y="163"/>
                </a:lnTo>
                <a:lnTo>
                  <a:pt x="3331" y="163"/>
                </a:lnTo>
                <a:lnTo>
                  <a:pt x="3402" y="0"/>
                </a:lnTo>
                <a:lnTo>
                  <a:pt x="0" y="0"/>
                </a:lnTo>
                <a:close/>
              </a:path>
            </a:pathLst>
          </a:custGeom>
          <a:solidFill>
            <a:srgbClr val="0194D3"/>
          </a:solidFill>
          <a:ln w="9525">
            <a:noFill/>
            <a:round/>
            <a:headEnd/>
            <a:tailEnd/>
          </a:ln>
          <a:effectLst>
            <a:innerShdw blurRad="76200" dist="25400">
              <a:prstClr val="black">
                <a:alpha val="50000"/>
              </a:prstClr>
            </a:inn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cs typeface="Arial" pitchFamily="34" charset="0"/>
            </a:endParaRPr>
          </a:p>
        </p:txBody>
      </p:sp>
      <p:pic>
        <p:nvPicPr>
          <p:cNvPr id="24" name="Picture 3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918138" y="3821724"/>
            <a:ext cx="2643278" cy="720976"/>
          </a:xfrm>
          <a:prstGeom prst="rect">
            <a:avLst/>
          </a:prstGeom>
          <a:noFill/>
        </p:spPr>
      </p:pic>
      <p:sp>
        <p:nvSpPr>
          <p:cNvPr id="25" name="Freeform 25"/>
          <p:cNvSpPr>
            <a:spLocks/>
          </p:cNvSpPr>
          <p:nvPr userDrawn="1"/>
        </p:nvSpPr>
        <p:spPr bwMode="auto">
          <a:xfrm flipH="1" flipV="1">
            <a:off x="5637213" y="1882814"/>
            <a:ext cx="3510006" cy="1673221"/>
          </a:xfrm>
          <a:custGeom>
            <a:avLst/>
            <a:gdLst>
              <a:gd name="connsiteX0" fmla="*/ 0 w 10000"/>
              <a:gd name="connsiteY0" fmla="*/ 0 h 10013"/>
              <a:gd name="connsiteX1" fmla="*/ 0 w 10000"/>
              <a:gd name="connsiteY1" fmla="*/ 10000 h 10013"/>
              <a:gd name="connsiteX2" fmla="*/ 4312 w 10000"/>
              <a:gd name="connsiteY2" fmla="*/ 10013 h 10013"/>
              <a:gd name="connsiteX3" fmla="*/ 8774 w 10000"/>
              <a:gd name="connsiteY3" fmla="*/ 10000 h 10013"/>
              <a:gd name="connsiteX4" fmla="*/ 10000 w 10000"/>
              <a:gd name="connsiteY4" fmla="*/ 0 h 10013"/>
              <a:gd name="connsiteX5" fmla="*/ 0 w 10000"/>
              <a:gd name="connsiteY5" fmla="*/ 0 h 10013"/>
              <a:gd name="connsiteX0" fmla="*/ 0 w 10000"/>
              <a:gd name="connsiteY0" fmla="*/ 0 h 10013"/>
              <a:gd name="connsiteX1" fmla="*/ 0 w 10000"/>
              <a:gd name="connsiteY1" fmla="*/ 10000 h 10013"/>
              <a:gd name="connsiteX2" fmla="*/ 4312 w 10000"/>
              <a:gd name="connsiteY2" fmla="*/ 10013 h 10013"/>
              <a:gd name="connsiteX3" fmla="*/ 8774 w 10000"/>
              <a:gd name="connsiteY3" fmla="*/ 10000 h 10013"/>
              <a:gd name="connsiteX4" fmla="*/ 10000 w 10000"/>
              <a:gd name="connsiteY4" fmla="*/ 0 h 10013"/>
              <a:gd name="connsiteX5" fmla="*/ 4326 w 10000"/>
              <a:gd name="connsiteY5" fmla="*/ 11 h 10013"/>
              <a:gd name="connsiteX6" fmla="*/ 0 w 10000"/>
              <a:gd name="connsiteY6" fmla="*/ 0 h 10013"/>
              <a:gd name="connsiteX0" fmla="*/ 0 w 10000"/>
              <a:gd name="connsiteY0" fmla="*/ 0 h 10013"/>
              <a:gd name="connsiteX1" fmla="*/ 4312 w 10000"/>
              <a:gd name="connsiteY1" fmla="*/ 10013 h 10013"/>
              <a:gd name="connsiteX2" fmla="*/ 8774 w 10000"/>
              <a:gd name="connsiteY2" fmla="*/ 10000 h 10013"/>
              <a:gd name="connsiteX3" fmla="*/ 10000 w 10000"/>
              <a:gd name="connsiteY3" fmla="*/ 0 h 10013"/>
              <a:gd name="connsiteX4" fmla="*/ 4326 w 10000"/>
              <a:gd name="connsiteY4" fmla="*/ 11 h 10013"/>
              <a:gd name="connsiteX5" fmla="*/ 0 w 10000"/>
              <a:gd name="connsiteY5" fmla="*/ 0 h 10013"/>
              <a:gd name="connsiteX0" fmla="*/ 14 w 5688"/>
              <a:gd name="connsiteY0" fmla="*/ 11 h 10013"/>
              <a:gd name="connsiteX1" fmla="*/ 0 w 5688"/>
              <a:gd name="connsiteY1" fmla="*/ 10013 h 10013"/>
              <a:gd name="connsiteX2" fmla="*/ 4462 w 5688"/>
              <a:gd name="connsiteY2" fmla="*/ 10000 h 10013"/>
              <a:gd name="connsiteX3" fmla="*/ 5688 w 5688"/>
              <a:gd name="connsiteY3" fmla="*/ 0 h 10013"/>
              <a:gd name="connsiteX4" fmla="*/ 14 w 5688"/>
              <a:gd name="connsiteY4" fmla="*/ 11 h 10013"/>
              <a:gd name="connsiteX0" fmla="*/ 50 w 10025"/>
              <a:gd name="connsiteY0" fmla="*/ 11 h 9987"/>
              <a:gd name="connsiteX1" fmla="*/ 0 w 10025"/>
              <a:gd name="connsiteY1" fmla="*/ 9987 h 9987"/>
              <a:gd name="connsiteX2" fmla="*/ 7870 w 10025"/>
              <a:gd name="connsiteY2" fmla="*/ 9987 h 9987"/>
              <a:gd name="connsiteX3" fmla="*/ 10025 w 10025"/>
              <a:gd name="connsiteY3" fmla="*/ 0 h 9987"/>
              <a:gd name="connsiteX4" fmla="*/ 50 w 10025"/>
              <a:gd name="connsiteY4" fmla="*/ 11 h 9987"/>
              <a:gd name="connsiteX0" fmla="*/ 9 w 10009"/>
              <a:gd name="connsiteY0" fmla="*/ 0 h 10000"/>
              <a:gd name="connsiteX1" fmla="*/ 9 w 10009"/>
              <a:gd name="connsiteY1" fmla="*/ 10000 h 10000"/>
              <a:gd name="connsiteX2" fmla="*/ 7859 w 10009"/>
              <a:gd name="connsiteY2" fmla="*/ 10000 h 10000"/>
              <a:gd name="connsiteX3" fmla="*/ 10009 w 10009"/>
              <a:gd name="connsiteY3" fmla="*/ 0 h 10000"/>
              <a:gd name="connsiteX4" fmla="*/ 9 w 1000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9" y="0"/>
                </a:moveTo>
                <a:cubicBezTo>
                  <a:pt x="0" y="3334"/>
                  <a:pt x="18" y="6666"/>
                  <a:pt x="9" y="10000"/>
                </a:cubicBezTo>
                <a:lnTo>
                  <a:pt x="7859" y="10000"/>
                </a:lnTo>
                <a:lnTo>
                  <a:pt x="10009" y="0"/>
                </a:lnTo>
                <a:lnTo>
                  <a:pt x="9" y="0"/>
                </a:lnTo>
                <a:close/>
              </a:path>
            </a:pathLst>
          </a:custGeom>
          <a:blipFill dpi="0" rotWithShape="0">
            <a:blip r:embed="rId3">
              <a:extLst>
                <a:ext uri="{28A0092B-C50C-407E-A947-70E740481C1C}">
                  <a14:useLocalDpi xmlns:a14="http://schemas.microsoft.com/office/drawing/2010/main" val="0"/>
                </a:ext>
              </a:extLst>
            </a:blip>
            <a:srcRect/>
            <a:stretch>
              <a:fillRect/>
            </a:stretch>
          </a:blipFill>
          <a:ln w="9525">
            <a:noFill/>
            <a:round/>
            <a:headEnd/>
            <a:tailEnd/>
          </a:ln>
          <a:effectLst>
            <a:outerShdw blurRad="50800" dist="38100" dir="5400000" algn="t" rotWithShape="0">
              <a:prstClr val="black">
                <a:alpha val="40000"/>
              </a:prstClr>
            </a:outerShdw>
          </a:effectLst>
        </p:spPr>
        <p:txBody>
          <a:bodyPr vert="horz" wrap="square" lIns="91431" tIns="45715" rIns="91431" bIns="45715" numCol="1" anchor="t" anchorCtr="0" compatLnSpc="1">
            <a:prstTxWarp prst="textNoShape">
              <a:avLst/>
            </a:prstTxWarp>
          </a:bodyPr>
          <a:lstStyle/>
          <a:p>
            <a:pPr defTabSz="914301"/>
            <a:endParaRPr lang="en-US" sz="3600" b="1" dirty="0">
              <a:solidFill>
                <a:srgbClr val="0D94D2"/>
              </a:solidFill>
              <a:latin typeface="Arial" charset="0"/>
              <a:ea typeface="ＭＳ Ｐゴシック" charset="-128"/>
              <a:cs typeface="Arial" pitchFamily="34" charset="0"/>
            </a:endParaRPr>
          </a:p>
        </p:txBody>
      </p:sp>
      <p:sp>
        <p:nvSpPr>
          <p:cNvPr id="14" name="Title 13"/>
          <p:cNvSpPr>
            <a:spLocks noGrp="1"/>
          </p:cNvSpPr>
          <p:nvPr>
            <p:ph type="title"/>
          </p:nvPr>
        </p:nvSpPr>
        <p:spPr>
          <a:xfrm>
            <a:off x="181155" y="2343509"/>
            <a:ext cx="5387196" cy="609600"/>
          </a:xfrm>
        </p:spPr>
        <p:txBody>
          <a:bodyPr/>
          <a:lstStyle>
            <a:lvl1pPr>
              <a:defRPr>
                <a:solidFill>
                  <a:schemeClr val="bg1"/>
                </a:solidFill>
                <a:latin typeface="Franklin Gothic Demi" pitchFamily="34" charset="0"/>
              </a:defRPr>
            </a:lvl1pPr>
          </a:lstStyle>
          <a:p>
            <a:r>
              <a:rPr lang="en-US" smtClean="0"/>
              <a:t>Click to edit Master title style</a:t>
            </a:r>
            <a:endParaRPr lang="en-US" dirty="0"/>
          </a:p>
        </p:txBody>
      </p:sp>
      <p:sp>
        <p:nvSpPr>
          <p:cNvPr id="16" name="Subtitle 2"/>
          <p:cNvSpPr>
            <a:spLocks noGrp="1"/>
          </p:cNvSpPr>
          <p:nvPr>
            <p:ph type="subTitle" idx="1"/>
          </p:nvPr>
        </p:nvSpPr>
        <p:spPr>
          <a:xfrm>
            <a:off x="181159" y="3290980"/>
            <a:ext cx="5020573" cy="271733"/>
          </a:xfrm>
        </p:spPr>
        <p:txBody>
          <a:bodyPr anchor="ctr" anchorCtr="0"/>
          <a:lstStyle>
            <a:lvl1pPr marL="0" indent="0" algn="l">
              <a:buNone/>
              <a:defRPr sz="1400">
                <a:solidFill>
                  <a:schemeClr val="bg1"/>
                </a:solidFill>
                <a:latin typeface="Franklin Gothic Demi" pitchFamily="34" charset="0"/>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dirty="0"/>
          </a:p>
        </p:txBody>
      </p:sp>
      <p:sp>
        <p:nvSpPr>
          <p:cNvPr id="18" name="Text Placeholder 17"/>
          <p:cNvSpPr>
            <a:spLocks noGrp="1"/>
          </p:cNvSpPr>
          <p:nvPr>
            <p:ph type="body" sz="quarter" idx="10" hasCustomPrompt="1"/>
          </p:nvPr>
        </p:nvSpPr>
        <p:spPr>
          <a:xfrm>
            <a:off x="181159" y="4278360"/>
            <a:ext cx="3725863" cy="423083"/>
          </a:xfrm>
        </p:spPr>
        <p:txBody>
          <a:bodyPr/>
          <a:lstStyle>
            <a:lvl1pPr marL="0" indent="0">
              <a:buNone/>
              <a:defRPr sz="1800" baseline="0">
                <a:solidFill>
                  <a:schemeClr val="bg2">
                    <a:lumMod val="75000"/>
                    <a:lumOff val="25000"/>
                  </a:schemeClr>
                </a:solidFill>
                <a:latin typeface="Franklin Gothic Medium" pitchFamily="34" charset="0"/>
              </a:defRPr>
            </a:lvl1pPr>
            <a:lvl2pPr>
              <a:buNone/>
              <a:defRPr/>
            </a:lvl2pPr>
            <a:lvl3pPr>
              <a:buNone/>
              <a:defRPr/>
            </a:lvl3pPr>
            <a:lvl4pPr>
              <a:buNone/>
              <a:defRPr/>
            </a:lvl4pPr>
            <a:lvl5pPr>
              <a:buNone/>
              <a:defRPr/>
            </a:lvl5pPr>
          </a:lstStyle>
          <a:p>
            <a:pPr lvl="0"/>
            <a:r>
              <a:rPr lang="en-US" dirty="0" smtClean="0"/>
              <a:t>Click to add presenter name</a:t>
            </a:r>
            <a:endParaRPr lang="en-US" dirty="0"/>
          </a:p>
        </p:txBody>
      </p:sp>
      <p:sp>
        <p:nvSpPr>
          <p:cNvPr id="19" name="Text Placeholder 17"/>
          <p:cNvSpPr>
            <a:spLocks noGrp="1"/>
          </p:cNvSpPr>
          <p:nvPr>
            <p:ph type="body" sz="quarter" idx="11" hasCustomPrompt="1"/>
          </p:nvPr>
        </p:nvSpPr>
        <p:spPr>
          <a:xfrm>
            <a:off x="181159" y="4709684"/>
            <a:ext cx="3725863" cy="423083"/>
          </a:xfrm>
        </p:spPr>
        <p:txBody>
          <a:bodyPr/>
          <a:lstStyle>
            <a:lvl1pPr marL="0" indent="0">
              <a:buNone/>
              <a:defRPr sz="1400" i="1" baseline="0">
                <a:solidFill>
                  <a:schemeClr val="bg2">
                    <a:lumMod val="75000"/>
                    <a:lumOff val="25000"/>
                  </a:schemeClr>
                </a:solidFill>
                <a:latin typeface="Franklin Gothic Medium" pitchFamily="34" charset="0"/>
              </a:defRPr>
            </a:lvl1pPr>
            <a:lvl2pPr>
              <a:buNone/>
              <a:defRPr/>
            </a:lvl2pPr>
            <a:lvl3pPr>
              <a:buNone/>
              <a:defRPr/>
            </a:lvl3pPr>
            <a:lvl4pPr>
              <a:buNone/>
              <a:defRPr/>
            </a:lvl4pPr>
            <a:lvl5pPr>
              <a:buNone/>
              <a:defRPr/>
            </a:lvl5pPr>
          </a:lstStyle>
          <a:p>
            <a:pPr lvl="0"/>
            <a:r>
              <a:rPr lang="en-US" dirty="0" smtClean="0"/>
              <a:t>Click to add presenter title</a:t>
            </a:r>
            <a:endParaRPr lang="en-US" dirty="0"/>
          </a:p>
        </p:txBody>
      </p:sp>
      <p:sp>
        <p:nvSpPr>
          <p:cNvPr id="21" name="Date Placeholder 12"/>
          <p:cNvSpPr>
            <a:spLocks noGrp="1"/>
          </p:cNvSpPr>
          <p:nvPr>
            <p:ph type="dt" sz="half" idx="2"/>
          </p:nvPr>
        </p:nvSpPr>
        <p:spPr>
          <a:xfrm>
            <a:off x="6711351" y="6408155"/>
            <a:ext cx="2133600" cy="365125"/>
          </a:xfrm>
          <a:prstGeom prst="rect">
            <a:avLst/>
          </a:prstGeom>
        </p:spPr>
        <p:txBody>
          <a:bodyPr vert="horz" lIns="91431" tIns="45715" rIns="91431" bIns="45715" rtlCol="0" anchor="ctr"/>
          <a:lstStyle>
            <a:lvl1pPr algn="r">
              <a:defRPr sz="1200" b="0">
                <a:solidFill>
                  <a:schemeClr val="bg1"/>
                </a:solidFill>
                <a:latin typeface="+mn-lt"/>
              </a:defRPr>
            </a:lvl1pPr>
          </a:lstStyle>
          <a:p>
            <a:pPr defTabSz="914301"/>
            <a:endParaRPr lang="en-US" dirty="0">
              <a:solidFill>
                <a:srgbClr val="FFFFFF"/>
              </a:solidFill>
              <a:ea typeface="ＭＳ Ｐゴシック" charset="-128"/>
              <a:cs typeface="Arial" pitchFamily="34" charset="0"/>
            </a:endParaRPr>
          </a:p>
        </p:txBody>
      </p:sp>
    </p:spTree>
    <p:extLst>
      <p:ext uri="{BB962C8B-B14F-4D97-AF65-F5344CB8AC3E}">
        <p14:creationId xmlns:p14="http://schemas.microsoft.com/office/powerpoint/2010/main" val="157553411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erner - Divider/ALT Title">
    <p:spTree>
      <p:nvGrpSpPr>
        <p:cNvPr id="1" name=""/>
        <p:cNvGrpSpPr/>
        <p:nvPr/>
      </p:nvGrpSpPr>
      <p:grpSpPr>
        <a:xfrm>
          <a:off x="0" y="0"/>
          <a:ext cx="0" cy="0"/>
          <a:chOff x="0" y="0"/>
          <a:chExt cx="0" cy="0"/>
        </a:xfrm>
      </p:grpSpPr>
      <p:pic>
        <p:nvPicPr>
          <p:cNvPr id="15" name="Picture 3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69509" y="4676736"/>
            <a:ext cx="2869082" cy="782566"/>
          </a:xfrm>
          <a:prstGeom prst="rect">
            <a:avLst/>
          </a:prstGeom>
          <a:noFill/>
        </p:spPr>
      </p:pic>
      <p:sp>
        <p:nvSpPr>
          <p:cNvPr id="4" name="Freeform 25"/>
          <p:cNvSpPr>
            <a:spLocks/>
          </p:cNvSpPr>
          <p:nvPr userDrawn="1"/>
        </p:nvSpPr>
        <p:spPr bwMode="auto">
          <a:xfrm>
            <a:off x="0" y="2505321"/>
            <a:ext cx="8545513" cy="1378087"/>
          </a:xfrm>
          <a:custGeom>
            <a:avLst/>
            <a:gdLst/>
            <a:ahLst/>
            <a:cxnLst>
              <a:cxn ang="0">
                <a:pos x="0" y="0"/>
              </a:cxn>
              <a:cxn ang="0">
                <a:pos x="0" y="1054"/>
              </a:cxn>
              <a:cxn ang="0">
                <a:pos x="3399" y="1054"/>
              </a:cxn>
              <a:cxn ang="0">
                <a:pos x="3874" y="0"/>
              </a:cxn>
              <a:cxn ang="0">
                <a:pos x="0" y="0"/>
              </a:cxn>
            </a:cxnLst>
            <a:rect l="0" t="0" r="r" b="b"/>
            <a:pathLst>
              <a:path w="3874" h="1054">
                <a:moveTo>
                  <a:pt x="0" y="0"/>
                </a:moveTo>
                <a:lnTo>
                  <a:pt x="0" y="1054"/>
                </a:lnTo>
                <a:lnTo>
                  <a:pt x="3399" y="1054"/>
                </a:lnTo>
                <a:lnTo>
                  <a:pt x="3874" y="0"/>
                </a:lnTo>
                <a:lnTo>
                  <a:pt x="0" y="0"/>
                </a:lnTo>
                <a:close/>
              </a:path>
            </a:pathLst>
          </a:custGeom>
          <a:solidFill>
            <a:schemeClr val="accent2"/>
          </a:solidFill>
          <a:ln w="9525">
            <a:noFill/>
            <a:round/>
            <a:headEnd/>
            <a:tailEnd/>
          </a:ln>
          <a:effectLst>
            <a:innerShdw blurRad="114300">
              <a:prstClr val="black"/>
            </a:innerShdw>
          </a:effectLst>
        </p:spPr>
        <p:txBody>
          <a:bodyPr vert="horz" wrap="square" lIns="91431" tIns="45715" rIns="91431" bIns="45715" numCol="1" anchor="t" anchorCtr="0" compatLnSpc="1">
            <a:prstTxWarp prst="textNoShape">
              <a:avLst/>
            </a:prstTxWarp>
          </a:bodyPr>
          <a:lstStyle/>
          <a:p>
            <a:pPr defTabSz="914301"/>
            <a:endParaRPr lang="en-US" sz="3600" b="1" dirty="0">
              <a:solidFill>
                <a:srgbClr val="0D94D2"/>
              </a:solidFill>
              <a:latin typeface="Arial" charset="0"/>
              <a:ea typeface="ＭＳ Ｐゴシック" charset="-128"/>
              <a:cs typeface="Arial" pitchFamily="34" charset="0"/>
            </a:endParaRPr>
          </a:p>
        </p:txBody>
      </p:sp>
      <p:sp>
        <p:nvSpPr>
          <p:cNvPr id="5" name="Freeform 19"/>
          <p:cNvSpPr>
            <a:spLocks/>
          </p:cNvSpPr>
          <p:nvPr userDrawn="1"/>
        </p:nvSpPr>
        <p:spPr bwMode="auto">
          <a:xfrm>
            <a:off x="4" y="3548742"/>
            <a:ext cx="5341163" cy="239764"/>
          </a:xfrm>
          <a:custGeom>
            <a:avLst/>
            <a:gdLst/>
            <a:ahLst/>
            <a:cxnLst>
              <a:cxn ang="0">
                <a:pos x="0" y="0"/>
              </a:cxn>
              <a:cxn ang="0">
                <a:pos x="0" y="163"/>
              </a:cxn>
              <a:cxn ang="0">
                <a:pos x="3331" y="163"/>
              </a:cxn>
              <a:cxn ang="0">
                <a:pos x="3402" y="0"/>
              </a:cxn>
              <a:cxn ang="0">
                <a:pos x="0" y="0"/>
              </a:cxn>
            </a:cxnLst>
            <a:rect l="0" t="0" r="r" b="b"/>
            <a:pathLst>
              <a:path w="3402" h="163">
                <a:moveTo>
                  <a:pt x="0" y="0"/>
                </a:moveTo>
                <a:lnTo>
                  <a:pt x="0" y="163"/>
                </a:lnTo>
                <a:lnTo>
                  <a:pt x="3331" y="163"/>
                </a:lnTo>
                <a:lnTo>
                  <a:pt x="3402" y="0"/>
                </a:lnTo>
                <a:lnTo>
                  <a:pt x="0" y="0"/>
                </a:lnTo>
                <a:close/>
              </a:path>
            </a:pathLst>
          </a:custGeom>
          <a:solidFill>
            <a:schemeClr val="tx2"/>
          </a:solidFill>
          <a:ln w="9525">
            <a:noFill/>
            <a:round/>
            <a:headEnd/>
            <a:tailEnd/>
          </a:ln>
          <a:effectLst>
            <a:outerShdw blurRad="63500" sx="101000" sy="101000" algn="ctr" rotWithShape="0">
              <a:prstClr val="black">
                <a:alpha val="5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cs typeface="Arial" pitchFamily="34" charset="0"/>
            </a:endParaRPr>
          </a:p>
        </p:txBody>
      </p:sp>
      <p:sp>
        <p:nvSpPr>
          <p:cNvPr id="7" name="TextBox 6"/>
          <p:cNvSpPr txBox="1"/>
          <p:nvPr userDrawn="1"/>
        </p:nvSpPr>
        <p:spPr>
          <a:xfrm>
            <a:off x="3444873" y="6452565"/>
            <a:ext cx="5410200" cy="258763"/>
          </a:xfrm>
          <a:prstGeom prst="rect">
            <a:avLst/>
          </a:prstGeom>
          <a:noFill/>
          <a:ln>
            <a:noFill/>
          </a:ln>
        </p:spPr>
        <p:txBody>
          <a:bodyPr wrap="square" lIns="91431" tIns="45715" rIns="91431" bIns="45715" rtlCol="0" anchor="ctr" anchorCtr="0">
            <a:noAutofit/>
          </a:bodyPr>
          <a:lstStyle/>
          <a:p>
            <a:pPr algn="r" defTabSz="914301"/>
            <a:r>
              <a:rPr lang="en-US" sz="1400" dirty="0" smtClean="0">
                <a:solidFill>
                  <a:srgbClr val="FFFFFF"/>
                </a:solidFill>
                <a:latin typeface="Gill Sans Light"/>
                <a:ea typeface="ＭＳ Ｐゴシック" charset="-128"/>
                <a:cs typeface="Gill Sans Light"/>
              </a:rPr>
              <a:t>March 24, 2010</a:t>
            </a:r>
            <a:endParaRPr lang="en-US" sz="1400" dirty="0">
              <a:solidFill>
                <a:srgbClr val="FFFFFF"/>
              </a:solidFill>
              <a:latin typeface="Gill Sans Light"/>
              <a:ea typeface="ＭＳ Ｐゴシック" charset="-128"/>
              <a:cs typeface="Gill Sans Light"/>
            </a:endParaRPr>
          </a:p>
        </p:txBody>
      </p:sp>
      <p:sp>
        <p:nvSpPr>
          <p:cNvPr id="8" name="Rectangle 7"/>
          <p:cNvSpPr/>
          <p:nvPr userDrawn="1"/>
        </p:nvSpPr>
        <p:spPr bwMode="auto">
          <a:xfrm>
            <a:off x="8977313" y="13"/>
            <a:ext cx="166688" cy="6857999"/>
          </a:xfrm>
          <a:prstGeom prst="rect">
            <a:avLst/>
          </a:prstGeom>
          <a:solidFill>
            <a:schemeClr val="bg1"/>
          </a:solidFill>
          <a:ln w="9525" cap="flat" cmpd="sng" algn="ctr">
            <a:noFill/>
            <a:prstDash val="solid"/>
            <a:round/>
            <a:headEnd type="none" w="med" len="med"/>
            <a:tailEnd type="none" w="med" len="med"/>
          </a:ln>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cs typeface="Arial" pitchFamily="34" charset="0"/>
            </a:endParaRPr>
          </a:p>
        </p:txBody>
      </p:sp>
      <p:sp>
        <p:nvSpPr>
          <p:cNvPr id="9" name="Rectangle 8"/>
          <p:cNvSpPr/>
          <p:nvPr userDrawn="1"/>
        </p:nvSpPr>
        <p:spPr bwMode="auto">
          <a:xfrm>
            <a:off x="-1" y="3"/>
            <a:ext cx="9144001" cy="2408663"/>
          </a:xfrm>
          <a:prstGeom prst="rect">
            <a:avLst/>
          </a:prstGeom>
          <a:solidFill>
            <a:srgbClr val="0194D3"/>
          </a:solidFill>
          <a:ln w="9525">
            <a:noFill/>
            <a:round/>
            <a:headEnd/>
            <a:tailEnd/>
          </a:ln>
          <a:effectLst>
            <a:outerShdw blurRad="88900" algn="ctr" rotWithShape="0">
              <a:prstClr val="black">
                <a:alpha val="7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cs typeface="Arial" pitchFamily="34" charset="0"/>
            </a:endParaRPr>
          </a:p>
        </p:txBody>
      </p:sp>
      <p:sp>
        <p:nvSpPr>
          <p:cNvPr id="13" name="Parallelogram 12"/>
          <p:cNvSpPr/>
          <p:nvPr userDrawn="1"/>
        </p:nvSpPr>
        <p:spPr bwMode="auto">
          <a:xfrm>
            <a:off x="182563" y="6452565"/>
            <a:ext cx="8794750" cy="258763"/>
          </a:xfrm>
          <a:prstGeom prst="parallelogram">
            <a:avLst>
              <a:gd name="adj" fmla="val 45003"/>
            </a:avLst>
          </a:prstGeom>
          <a:solidFill>
            <a:schemeClr val="tx2"/>
          </a:solidFill>
          <a:ln w="9525" cap="flat" cmpd="sng" algn="ctr">
            <a:noFill/>
            <a:prstDash val="solid"/>
            <a:round/>
            <a:headEnd type="none" w="med" len="med"/>
            <a:tailEnd type="none" w="med" len="med"/>
          </a:ln>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cs typeface="Arial" pitchFamily="34" charset="0"/>
            </a:endParaRPr>
          </a:p>
        </p:txBody>
      </p:sp>
      <p:sp>
        <p:nvSpPr>
          <p:cNvPr id="14" name="Title 13"/>
          <p:cNvSpPr>
            <a:spLocks noGrp="1"/>
          </p:cNvSpPr>
          <p:nvPr>
            <p:ph type="title"/>
          </p:nvPr>
        </p:nvSpPr>
        <p:spPr>
          <a:xfrm>
            <a:off x="181155" y="2728690"/>
            <a:ext cx="5387196" cy="609600"/>
          </a:xfrm>
        </p:spPr>
        <p:txBody>
          <a:bodyPr/>
          <a:lstStyle>
            <a:lvl1pPr>
              <a:defRPr>
                <a:solidFill>
                  <a:schemeClr val="bg1"/>
                </a:solidFill>
                <a:latin typeface="Franklin Gothic Demi" pitchFamily="34" charset="0"/>
              </a:defRPr>
            </a:lvl1pPr>
          </a:lstStyle>
          <a:p>
            <a:r>
              <a:rPr lang="en-US" smtClean="0"/>
              <a:t>Click to edit Master title style</a:t>
            </a:r>
            <a:endParaRPr lang="en-US" dirty="0"/>
          </a:p>
        </p:txBody>
      </p:sp>
      <p:sp>
        <p:nvSpPr>
          <p:cNvPr id="16" name="Subtitle 2"/>
          <p:cNvSpPr>
            <a:spLocks noGrp="1"/>
          </p:cNvSpPr>
          <p:nvPr>
            <p:ph type="subTitle" idx="1"/>
          </p:nvPr>
        </p:nvSpPr>
        <p:spPr>
          <a:xfrm>
            <a:off x="181159" y="3525084"/>
            <a:ext cx="5020573" cy="271733"/>
          </a:xfrm>
        </p:spPr>
        <p:txBody>
          <a:bodyPr anchor="ctr" anchorCtr="0"/>
          <a:lstStyle>
            <a:lvl1pPr marL="0" indent="0" algn="l">
              <a:buNone/>
              <a:defRPr sz="1400">
                <a:solidFill>
                  <a:schemeClr val="bg1"/>
                </a:solidFill>
                <a:latin typeface="Franklin Gothic Demi" pitchFamily="34" charset="0"/>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dirty="0"/>
          </a:p>
        </p:txBody>
      </p:sp>
      <p:sp>
        <p:nvSpPr>
          <p:cNvPr id="17" name="Date Placeholder 12"/>
          <p:cNvSpPr>
            <a:spLocks noGrp="1"/>
          </p:cNvSpPr>
          <p:nvPr>
            <p:ph type="dt" sz="half" idx="2"/>
          </p:nvPr>
        </p:nvSpPr>
        <p:spPr>
          <a:xfrm>
            <a:off x="6711351" y="6408155"/>
            <a:ext cx="2133600" cy="365125"/>
          </a:xfrm>
          <a:prstGeom prst="rect">
            <a:avLst/>
          </a:prstGeom>
        </p:spPr>
        <p:txBody>
          <a:bodyPr vert="horz" lIns="91431" tIns="45715" rIns="91431" bIns="45715" rtlCol="0" anchor="ctr"/>
          <a:lstStyle>
            <a:lvl1pPr algn="r">
              <a:defRPr sz="1200" b="0">
                <a:solidFill>
                  <a:schemeClr val="bg1"/>
                </a:solidFill>
                <a:latin typeface="+mn-lt"/>
              </a:defRPr>
            </a:lvl1pPr>
          </a:lstStyle>
          <a:p>
            <a:pPr defTabSz="914301"/>
            <a:endParaRPr lang="en-US" dirty="0">
              <a:solidFill>
                <a:srgbClr val="FFFFFF"/>
              </a:solidFill>
              <a:ea typeface="ＭＳ Ｐゴシック" charset="-128"/>
              <a:cs typeface="Arial" pitchFamily="34" charset="0"/>
            </a:endParaRPr>
          </a:p>
        </p:txBody>
      </p:sp>
    </p:spTree>
    <p:extLst>
      <p:ext uri="{BB962C8B-B14F-4D97-AF65-F5344CB8AC3E}">
        <p14:creationId xmlns:p14="http://schemas.microsoft.com/office/powerpoint/2010/main" val="8459447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Action Button: Return 3">
            <a:hlinkClick r:id="rId2" action="ppaction://hlinksldjump" highlightClick="1"/>
          </p:cNvPr>
          <p:cNvSpPr>
            <a:spLocks noChangeArrowheads="1"/>
          </p:cNvSpPr>
          <p:nvPr userDrawn="1"/>
        </p:nvSpPr>
        <p:spPr bwMode="auto">
          <a:xfrm>
            <a:off x="8462388" y="6217694"/>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19" tIns="45708" rIns="91419" bIns="45708" anchor="ctr"/>
          <a:lstStyle/>
          <a:p>
            <a:pPr algn="ctr" defTabSz="912938"/>
            <a:endParaRPr lang="en-US" sz="1800" dirty="0">
              <a:solidFill>
                <a:srgbClr val="FFFFFF"/>
              </a:solidFill>
            </a:endParaRPr>
          </a:p>
        </p:txBody>
      </p:sp>
      <p:pic>
        <p:nvPicPr>
          <p:cNvPr id="12" name="Picture 2" descr="Header_Green Bar.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48127"/>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5"/>
          <p:cNvSpPr>
            <a:spLocks noGrp="1"/>
          </p:cNvSpPr>
          <p:nvPr>
            <p:ph type="body" sz="quarter" idx="11"/>
          </p:nvPr>
        </p:nvSpPr>
        <p:spPr>
          <a:xfrm>
            <a:off x="236877" y="723301"/>
            <a:ext cx="6035589" cy="491360"/>
          </a:xfrm>
          <a:prstGeom prst="rect">
            <a:avLst/>
          </a:prstGeom>
        </p:spPr>
        <p:txBody>
          <a:bodyPr vert="horz" lIns="217991" tIns="0" rIns="0" bIns="0" anchor="ctr" anchorCtr="0"/>
          <a:lstStyle>
            <a:lvl1pPr marL="0" indent="0">
              <a:buNone/>
              <a:defRPr sz="3200">
                <a:solidFill>
                  <a:schemeClr val="bg1"/>
                </a:solidFill>
                <a:latin typeface="Franklin Gothic Book"/>
                <a:cs typeface="Franklin Gothic Book"/>
              </a:defRPr>
            </a:lvl1pPr>
          </a:lstStyle>
          <a:p>
            <a:pPr marL="0" marR="0" lvl="0" indent="0" defTabSz="436029" eaLnBrk="1" fontAlgn="auto" latinLnBrk="0" hangingPunct="1">
              <a:lnSpc>
                <a:spcPct val="100000"/>
              </a:lnSpc>
              <a:spcBef>
                <a:spcPts val="0"/>
              </a:spcBef>
              <a:spcAft>
                <a:spcPts val="0"/>
              </a:spcAft>
              <a:buClrTx/>
              <a:buSzTx/>
              <a:buFontTx/>
              <a:buNone/>
              <a:tabLst/>
              <a:defRPr/>
            </a:pPr>
            <a:r>
              <a:rPr kumimoji="0" lang="en-US" sz="3300" b="0" i="0" u="none" strike="noStrike" kern="0" cap="none" spc="0" normalizeH="0" baseline="0" noProof="0" dirty="0" smtClean="0">
                <a:ln>
                  <a:noFill/>
                </a:ln>
                <a:solidFill>
                  <a:sysClr val="window" lastClr="FFFFFF"/>
                </a:solidFill>
                <a:effectLst/>
                <a:uLnTx/>
                <a:uFillTx/>
                <a:latin typeface="Franklin Gothic Book"/>
                <a:cs typeface="Franklin Gothic Book"/>
              </a:rPr>
              <a:t>Click to edit Master text styles</a:t>
            </a:r>
            <a:endParaRPr kumimoji="0" lang="en-US" sz="3300" b="0" i="0" u="none" strike="noStrike" kern="0" cap="none" spc="0" normalizeH="0" baseline="0" noProof="0" dirty="0">
              <a:ln>
                <a:noFill/>
              </a:ln>
              <a:solidFill>
                <a:sysClr val="window" lastClr="FFFFFF"/>
              </a:solidFill>
              <a:effectLst/>
              <a:uLnTx/>
              <a:uFillTx/>
              <a:latin typeface="Franklin Gothic Book"/>
              <a:cs typeface="Franklin Gothic Book"/>
            </a:endParaRPr>
          </a:p>
        </p:txBody>
      </p:sp>
    </p:spTree>
    <p:extLst>
      <p:ext uri="{BB962C8B-B14F-4D97-AF65-F5344CB8AC3E}">
        <p14:creationId xmlns:p14="http://schemas.microsoft.com/office/powerpoint/2010/main" val="249960135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erner - Divider 2">
    <p:spTree>
      <p:nvGrpSpPr>
        <p:cNvPr id="1" name=""/>
        <p:cNvGrpSpPr/>
        <p:nvPr/>
      </p:nvGrpSpPr>
      <p:grpSpPr>
        <a:xfrm>
          <a:off x="0" y="0"/>
          <a:ext cx="0" cy="0"/>
          <a:chOff x="0" y="0"/>
          <a:chExt cx="0" cy="0"/>
        </a:xfrm>
      </p:grpSpPr>
      <p:sp>
        <p:nvSpPr>
          <p:cNvPr id="4" name="Freeform 25"/>
          <p:cNvSpPr>
            <a:spLocks/>
          </p:cNvSpPr>
          <p:nvPr userDrawn="1"/>
        </p:nvSpPr>
        <p:spPr bwMode="auto">
          <a:xfrm>
            <a:off x="0" y="2505321"/>
            <a:ext cx="8545513" cy="1378087"/>
          </a:xfrm>
          <a:custGeom>
            <a:avLst/>
            <a:gdLst/>
            <a:ahLst/>
            <a:cxnLst>
              <a:cxn ang="0">
                <a:pos x="0" y="0"/>
              </a:cxn>
              <a:cxn ang="0">
                <a:pos x="0" y="1054"/>
              </a:cxn>
              <a:cxn ang="0">
                <a:pos x="3399" y="1054"/>
              </a:cxn>
              <a:cxn ang="0">
                <a:pos x="3874" y="0"/>
              </a:cxn>
              <a:cxn ang="0">
                <a:pos x="0" y="0"/>
              </a:cxn>
            </a:cxnLst>
            <a:rect l="0" t="0" r="r" b="b"/>
            <a:pathLst>
              <a:path w="3874" h="1054">
                <a:moveTo>
                  <a:pt x="0" y="0"/>
                </a:moveTo>
                <a:lnTo>
                  <a:pt x="0" y="1054"/>
                </a:lnTo>
                <a:lnTo>
                  <a:pt x="3399" y="1054"/>
                </a:lnTo>
                <a:lnTo>
                  <a:pt x="3874" y="0"/>
                </a:lnTo>
                <a:lnTo>
                  <a:pt x="0" y="0"/>
                </a:lnTo>
                <a:close/>
              </a:path>
            </a:pathLst>
          </a:custGeom>
          <a:solidFill>
            <a:schemeClr val="accent2"/>
          </a:solidFill>
          <a:ln w="9525">
            <a:noFill/>
            <a:round/>
            <a:headEnd/>
            <a:tailEnd/>
          </a:ln>
          <a:effectLst>
            <a:innerShdw blurRad="114300">
              <a:prstClr val="black"/>
            </a:innerShdw>
          </a:effectLst>
        </p:spPr>
        <p:txBody>
          <a:bodyPr vert="horz" wrap="square" lIns="91431" tIns="45715" rIns="91431" bIns="45715" numCol="1" anchor="t" anchorCtr="0" compatLnSpc="1">
            <a:prstTxWarp prst="textNoShape">
              <a:avLst/>
            </a:prstTxWarp>
          </a:bodyPr>
          <a:lstStyle/>
          <a:p>
            <a:pPr defTabSz="914301"/>
            <a:endParaRPr lang="en-US" sz="3600" b="1" dirty="0">
              <a:solidFill>
                <a:srgbClr val="0D94D2"/>
              </a:solidFill>
              <a:latin typeface="Arial" charset="0"/>
              <a:ea typeface="ＭＳ Ｐゴシック" charset="-128"/>
              <a:cs typeface="Arial" pitchFamily="34" charset="0"/>
            </a:endParaRPr>
          </a:p>
        </p:txBody>
      </p:sp>
      <p:sp>
        <p:nvSpPr>
          <p:cNvPr id="14" name="Title 13"/>
          <p:cNvSpPr>
            <a:spLocks noGrp="1"/>
          </p:cNvSpPr>
          <p:nvPr>
            <p:ph type="title"/>
          </p:nvPr>
        </p:nvSpPr>
        <p:spPr>
          <a:xfrm>
            <a:off x="181155" y="2892241"/>
            <a:ext cx="5387196" cy="609600"/>
          </a:xfrm>
        </p:spPr>
        <p:txBody>
          <a:bodyPr/>
          <a:lstStyle>
            <a:lvl1pPr>
              <a:defRPr>
                <a:solidFill>
                  <a:schemeClr val="bg1"/>
                </a:solidFill>
                <a:latin typeface="Franklin Gothic Demi" pitchFamily="34" charset="0"/>
              </a:defRPr>
            </a:lvl1pPr>
          </a:lstStyle>
          <a:p>
            <a:r>
              <a:rPr lang="en-US" smtClean="0"/>
              <a:t>Click to edit Master title style</a:t>
            </a:r>
            <a:endParaRPr lang="en-US" dirty="0"/>
          </a:p>
        </p:txBody>
      </p:sp>
      <p:sp>
        <p:nvSpPr>
          <p:cNvPr id="15" name="Freeform 19"/>
          <p:cNvSpPr>
            <a:spLocks/>
          </p:cNvSpPr>
          <p:nvPr userDrawn="1"/>
        </p:nvSpPr>
        <p:spPr bwMode="auto">
          <a:xfrm>
            <a:off x="0" y="3943216"/>
            <a:ext cx="5244860" cy="258763"/>
          </a:xfrm>
          <a:custGeom>
            <a:avLst/>
            <a:gdLst/>
            <a:ahLst/>
            <a:cxnLst>
              <a:cxn ang="0">
                <a:pos x="0" y="0"/>
              </a:cxn>
              <a:cxn ang="0">
                <a:pos x="0" y="163"/>
              </a:cxn>
              <a:cxn ang="0">
                <a:pos x="3331" y="163"/>
              </a:cxn>
              <a:cxn ang="0">
                <a:pos x="3402" y="0"/>
              </a:cxn>
              <a:cxn ang="0">
                <a:pos x="0" y="0"/>
              </a:cxn>
            </a:cxnLst>
            <a:rect l="0" t="0" r="r" b="b"/>
            <a:pathLst>
              <a:path w="3402" h="163">
                <a:moveTo>
                  <a:pt x="0" y="0"/>
                </a:moveTo>
                <a:lnTo>
                  <a:pt x="0" y="163"/>
                </a:lnTo>
                <a:lnTo>
                  <a:pt x="3331" y="163"/>
                </a:lnTo>
                <a:lnTo>
                  <a:pt x="3402" y="0"/>
                </a:lnTo>
                <a:lnTo>
                  <a:pt x="0" y="0"/>
                </a:lnTo>
                <a:close/>
              </a:path>
            </a:pathLst>
          </a:custGeom>
          <a:solidFill>
            <a:schemeClr val="tx2"/>
          </a:solidFill>
          <a:ln w="9525">
            <a:noFill/>
            <a:round/>
            <a:headEnd/>
            <a:tailEnd/>
          </a:ln>
          <a:effectLst>
            <a:outerShdw blurRad="63500" sx="101000" sy="101000" algn="ctr" rotWithShape="0">
              <a:prstClr val="black">
                <a:alpha val="5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cs typeface="Arial" pitchFamily="34" charset="0"/>
            </a:endParaRPr>
          </a:p>
        </p:txBody>
      </p:sp>
      <p:sp>
        <p:nvSpPr>
          <p:cNvPr id="22" name="Subtitle 2"/>
          <p:cNvSpPr>
            <a:spLocks noGrp="1"/>
          </p:cNvSpPr>
          <p:nvPr>
            <p:ph type="subTitle" idx="1"/>
          </p:nvPr>
        </p:nvSpPr>
        <p:spPr>
          <a:xfrm>
            <a:off x="181159" y="3933964"/>
            <a:ext cx="5020573" cy="271733"/>
          </a:xfrm>
        </p:spPr>
        <p:txBody>
          <a:bodyPr anchor="ctr" anchorCtr="0"/>
          <a:lstStyle>
            <a:lvl1pPr marL="0" indent="0" algn="l">
              <a:buNone/>
              <a:defRPr sz="1400">
                <a:solidFill>
                  <a:schemeClr val="bg1"/>
                </a:solidFill>
                <a:latin typeface="Franklin Gothic Demi" pitchFamily="34" charset="0"/>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dirty="0"/>
          </a:p>
        </p:txBody>
      </p:sp>
      <p:sp>
        <p:nvSpPr>
          <p:cNvPr id="23" name="Freeform 22"/>
          <p:cNvSpPr/>
          <p:nvPr userDrawn="1"/>
        </p:nvSpPr>
        <p:spPr bwMode="auto">
          <a:xfrm>
            <a:off x="0" y="2209804"/>
            <a:ext cx="8741664" cy="255588"/>
          </a:xfrm>
          <a:custGeom>
            <a:avLst/>
            <a:gdLst>
              <a:gd name="connsiteX0" fmla="*/ 0 w 8683083"/>
              <a:gd name="connsiteY0" fmla="*/ 0 h 275064"/>
              <a:gd name="connsiteX1" fmla="*/ 8683083 w 8683083"/>
              <a:gd name="connsiteY1" fmla="*/ 14868 h 275064"/>
              <a:gd name="connsiteX2" fmla="*/ 8556702 w 8683083"/>
              <a:gd name="connsiteY2" fmla="*/ 275064 h 275064"/>
              <a:gd name="connsiteX3" fmla="*/ 14868 w 8683083"/>
              <a:gd name="connsiteY3" fmla="*/ 275064 h 275064"/>
              <a:gd name="connsiteX4" fmla="*/ 0 w 8683083"/>
              <a:gd name="connsiteY4" fmla="*/ 0 h 275064"/>
              <a:gd name="connsiteX0" fmla="*/ 0 w 8735334"/>
              <a:gd name="connsiteY0" fmla="*/ 0 h 275064"/>
              <a:gd name="connsiteX1" fmla="*/ 8735334 w 8735334"/>
              <a:gd name="connsiteY1" fmla="*/ 16727 h 275064"/>
              <a:gd name="connsiteX2" fmla="*/ 8556702 w 8735334"/>
              <a:gd name="connsiteY2" fmla="*/ 275064 h 275064"/>
              <a:gd name="connsiteX3" fmla="*/ 14868 w 8735334"/>
              <a:gd name="connsiteY3" fmla="*/ 275064 h 275064"/>
              <a:gd name="connsiteX4" fmla="*/ 0 w 8735334"/>
              <a:gd name="connsiteY4" fmla="*/ 0 h 275064"/>
              <a:gd name="connsiteX0" fmla="*/ 0 w 8735334"/>
              <a:gd name="connsiteY0" fmla="*/ 0 h 275064"/>
              <a:gd name="connsiteX1" fmla="*/ 8735334 w 8735334"/>
              <a:gd name="connsiteY1" fmla="*/ 16727 h 275064"/>
              <a:gd name="connsiteX2" fmla="*/ 8560380 w 8735334"/>
              <a:gd name="connsiteY2" fmla="*/ 272315 h 275064"/>
              <a:gd name="connsiteX3" fmla="*/ 14868 w 8735334"/>
              <a:gd name="connsiteY3" fmla="*/ 275064 h 275064"/>
              <a:gd name="connsiteX4" fmla="*/ 0 w 8735334"/>
              <a:gd name="connsiteY4" fmla="*/ 0 h 275064"/>
              <a:gd name="connsiteX0" fmla="*/ 0 w 8735334"/>
              <a:gd name="connsiteY0" fmla="*/ 0 h 275064"/>
              <a:gd name="connsiteX1" fmla="*/ 8735334 w 8735334"/>
              <a:gd name="connsiteY1" fmla="*/ 16727 h 275064"/>
              <a:gd name="connsiteX2" fmla="*/ 8560380 w 8735334"/>
              <a:gd name="connsiteY2" fmla="*/ 272315 h 275064"/>
              <a:gd name="connsiteX3" fmla="*/ 14868 w 8735334"/>
              <a:gd name="connsiteY3" fmla="*/ 275064 h 275064"/>
              <a:gd name="connsiteX4" fmla="*/ 0 w 8735334"/>
              <a:gd name="connsiteY4" fmla="*/ 0 h 275064"/>
              <a:gd name="connsiteX0" fmla="*/ 0 w 8735334"/>
              <a:gd name="connsiteY0" fmla="*/ 0 h 275064"/>
              <a:gd name="connsiteX1" fmla="*/ 8735334 w 8735334"/>
              <a:gd name="connsiteY1" fmla="*/ 16727 h 275064"/>
              <a:gd name="connsiteX2" fmla="*/ 8598616 w 8735334"/>
              <a:gd name="connsiteY2" fmla="*/ 272315 h 275064"/>
              <a:gd name="connsiteX3" fmla="*/ 14868 w 8735334"/>
              <a:gd name="connsiteY3" fmla="*/ 275064 h 275064"/>
              <a:gd name="connsiteX4" fmla="*/ 0 w 8735334"/>
              <a:gd name="connsiteY4" fmla="*/ 0 h 275064"/>
              <a:gd name="connsiteX0" fmla="*/ 0 w 8775974"/>
              <a:gd name="connsiteY0" fmla="*/ 0 h 275064"/>
              <a:gd name="connsiteX1" fmla="*/ 8775974 w 8775974"/>
              <a:gd name="connsiteY1" fmla="*/ 16727 h 275064"/>
              <a:gd name="connsiteX2" fmla="*/ 8598616 w 8775974"/>
              <a:gd name="connsiteY2" fmla="*/ 272315 h 275064"/>
              <a:gd name="connsiteX3" fmla="*/ 14868 w 8775974"/>
              <a:gd name="connsiteY3" fmla="*/ 275064 h 275064"/>
              <a:gd name="connsiteX4" fmla="*/ 0 w 8775974"/>
              <a:gd name="connsiteY4" fmla="*/ 0 h 275064"/>
              <a:gd name="connsiteX0" fmla="*/ 0 w 8761107"/>
              <a:gd name="connsiteY0" fmla="*/ 0 h 258337"/>
              <a:gd name="connsiteX1" fmla="*/ 8761107 w 8761107"/>
              <a:gd name="connsiteY1" fmla="*/ 0 h 258337"/>
              <a:gd name="connsiteX2" fmla="*/ 8583749 w 8761107"/>
              <a:gd name="connsiteY2" fmla="*/ 255588 h 258337"/>
              <a:gd name="connsiteX3" fmla="*/ 1 w 8761107"/>
              <a:gd name="connsiteY3" fmla="*/ 258337 h 258337"/>
              <a:gd name="connsiteX4" fmla="*/ 0 w 8761107"/>
              <a:gd name="connsiteY4" fmla="*/ 0 h 258337"/>
              <a:gd name="connsiteX0" fmla="*/ 0 w 8761107"/>
              <a:gd name="connsiteY0" fmla="*/ 0 h 255588"/>
              <a:gd name="connsiteX1" fmla="*/ 8761107 w 8761107"/>
              <a:gd name="connsiteY1" fmla="*/ 0 h 255588"/>
              <a:gd name="connsiteX2" fmla="*/ 8583749 w 8761107"/>
              <a:gd name="connsiteY2" fmla="*/ 255588 h 255588"/>
              <a:gd name="connsiteX3" fmla="*/ 52252 w 8761107"/>
              <a:gd name="connsiteY3" fmla="*/ 255588 h 255588"/>
              <a:gd name="connsiteX4" fmla="*/ 0 w 8761107"/>
              <a:gd name="connsiteY4" fmla="*/ 0 h 255588"/>
              <a:gd name="connsiteX0" fmla="*/ 0 w 8761107"/>
              <a:gd name="connsiteY0" fmla="*/ 0 h 255588"/>
              <a:gd name="connsiteX1" fmla="*/ 8761107 w 8761107"/>
              <a:gd name="connsiteY1" fmla="*/ 0 h 255588"/>
              <a:gd name="connsiteX2" fmla="*/ 8583749 w 8761107"/>
              <a:gd name="connsiteY2" fmla="*/ 255588 h 255588"/>
              <a:gd name="connsiteX3" fmla="*/ 0 w 8761107"/>
              <a:gd name="connsiteY3" fmla="*/ 255588 h 255588"/>
              <a:gd name="connsiteX4" fmla="*/ 0 w 8761107"/>
              <a:gd name="connsiteY4" fmla="*/ 0 h 2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107" h="255588">
                <a:moveTo>
                  <a:pt x="0" y="0"/>
                </a:moveTo>
                <a:lnTo>
                  <a:pt x="8761107" y="0"/>
                </a:lnTo>
                <a:lnTo>
                  <a:pt x="8583749" y="255588"/>
                </a:lnTo>
                <a:lnTo>
                  <a:pt x="0" y="255588"/>
                </a:lnTo>
                <a:lnTo>
                  <a:pt x="0" y="0"/>
                </a:lnTo>
                <a:close/>
              </a:path>
            </a:pathLst>
          </a:custGeom>
          <a:solidFill>
            <a:schemeClr val="tx2"/>
          </a:solidFill>
          <a:ln w="9525">
            <a:noFill/>
            <a:round/>
            <a:headEnd/>
            <a:tailEnd/>
          </a:ln>
          <a:effectLst>
            <a:outerShdw blurRad="63500" sx="101000" sy="101000" algn="ctr" rotWithShape="0">
              <a:prstClr val="black">
                <a:alpha val="5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cs typeface="Arial" pitchFamily="34" charset="0"/>
            </a:endParaRPr>
          </a:p>
        </p:txBody>
      </p:sp>
      <p:pic>
        <p:nvPicPr>
          <p:cNvPr id="11" name="Picture 3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763721" y="1297667"/>
            <a:ext cx="2861431" cy="780479"/>
          </a:xfrm>
          <a:prstGeom prst="rect">
            <a:avLst/>
          </a:prstGeom>
          <a:noFill/>
        </p:spPr>
      </p:pic>
    </p:spTree>
    <p:extLst>
      <p:ext uri="{BB962C8B-B14F-4D97-AF65-F5344CB8AC3E}">
        <p14:creationId xmlns:p14="http://schemas.microsoft.com/office/powerpoint/2010/main" val="243918843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Cerner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hasCustomPrompt="1"/>
          </p:nvPr>
        </p:nvSpPr>
        <p:spPr/>
        <p:txBody>
          <a:bodyPr/>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42566740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erner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hasCustomPrompt="1"/>
          </p:nvPr>
        </p:nvSpPr>
        <p:spPr>
          <a:xfrm>
            <a:off x="381000" y="1204334"/>
            <a:ext cx="4206240" cy="4739268"/>
          </a:xfrm>
        </p:spPr>
        <p:txBody>
          <a:bodyPr/>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
        <p:nvSpPr>
          <p:cNvPr id="4" name="Content Placeholder 2"/>
          <p:cNvSpPr>
            <a:spLocks noGrp="1"/>
          </p:cNvSpPr>
          <p:nvPr>
            <p:ph idx="10" hasCustomPrompt="1"/>
          </p:nvPr>
        </p:nvSpPr>
        <p:spPr>
          <a:xfrm>
            <a:off x="4654454" y="1206424"/>
            <a:ext cx="4206240" cy="4739268"/>
          </a:xfrm>
        </p:spPr>
        <p:txBody>
          <a:bodyPr/>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161051671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erner - 2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2"/>
          <p:cNvSpPr>
            <a:spLocks noGrp="1"/>
          </p:cNvSpPr>
          <p:nvPr>
            <p:ph idx="10" hasCustomPrompt="1"/>
          </p:nvPr>
        </p:nvSpPr>
        <p:spPr>
          <a:xfrm>
            <a:off x="4102873" y="3836021"/>
            <a:ext cx="4386922" cy="2014654"/>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p:txBody>
      </p:sp>
      <p:sp>
        <p:nvSpPr>
          <p:cNvPr id="9" name="Picture Placeholder 8"/>
          <p:cNvSpPr>
            <a:spLocks noGrp="1"/>
          </p:cNvSpPr>
          <p:nvPr>
            <p:ph type="pic" sz="quarter" idx="11"/>
          </p:nvPr>
        </p:nvSpPr>
        <p:spPr>
          <a:xfrm>
            <a:off x="457200" y="1554194"/>
            <a:ext cx="3347204" cy="2014537"/>
          </a:xfrm>
          <a:ln w="19050">
            <a:solidFill>
              <a:schemeClr val="accent2"/>
            </a:solidFill>
          </a:ln>
          <a:effectLst>
            <a:innerShdw blurRad="114300">
              <a:prstClr val="black"/>
            </a:innerShdw>
          </a:effectLst>
        </p:spPr>
        <p:txBody>
          <a:bodyPr/>
          <a:lstStyle/>
          <a:p>
            <a:r>
              <a:rPr lang="en-US" dirty="0" smtClean="0"/>
              <a:t>Click icon to add picture</a:t>
            </a:r>
            <a:endParaRPr lang="en-US" dirty="0"/>
          </a:p>
        </p:txBody>
      </p:sp>
      <p:sp>
        <p:nvSpPr>
          <p:cNvPr id="10" name="Picture Placeholder 8"/>
          <p:cNvSpPr>
            <a:spLocks noGrp="1"/>
          </p:cNvSpPr>
          <p:nvPr>
            <p:ph type="pic" sz="quarter" idx="12"/>
          </p:nvPr>
        </p:nvSpPr>
        <p:spPr>
          <a:xfrm>
            <a:off x="457200" y="3836156"/>
            <a:ext cx="3347204" cy="2014537"/>
          </a:xfrm>
          <a:ln w="19050">
            <a:solidFill>
              <a:schemeClr val="accent2"/>
            </a:solidFill>
          </a:ln>
          <a:effectLst>
            <a:innerShdw blurRad="114300">
              <a:prstClr val="black"/>
            </a:innerShdw>
          </a:effectLst>
        </p:spPr>
        <p:txBody>
          <a:bodyPr/>
          <a:lstStyle/>
          <a:p>
            <a:r>
              <a:rPr lang="en-US" dirty="0" smtClean="0"/>
              <a:t>Click icon to add picture</a:t>
            </a:r>
            <a:endParaRPr lang="en-US" dirty="0"/>
          </a:p>
        </p:txBody>
      </p:sp>
      <p:sp>
        <p:nvSpPr>
          <p:cNvPr id="11" name="Content Placeholder 2"/>
          <p:cNvSpPr>
            <a:spLocks noGrp="1"/>
          </p:cNvSpPr>
          <p:nvPr>
            <p:ph idx="13" hasCustomPrompt="1"/>
          </p:nvPr>
        </p:nvSpPr>
        <p:spPr>
          <a:xfrm>
            <a:off x="4102873" y="1554164"/>
            <a:ext cx="4386922" cy="2014654"/>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176268647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erner - 1 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Picture Placeholder 8"/>
          <p:cNvSpPr>
            <a:spLocks noGrp="1"/>
          </p:cNvSpPr>
          <p:nvPr>
            <p:ph type="pic" sz="quarter" idx="11"/>
          </p:nvPr>
        </p:nvSpPr>
        <p:spPr>
          <a:xfrm>
            <a:off x="457200" y="1554164"/>
            <a:ext cx="3347204" cy="4295492"/>
          </a:xfrm>
          <a:ln w="19050">
            <a:solidFill>
              <a:schemeClr val="accent2"/>
            </a:solidFill>
          </a:ln>
          <a:effectLst>
            <a:innerShdw blurRad="114300">
              <a:prstClr val="black"/>
            </a:innerShdw>
          </a:effectLst>
        </p:spPr>
        <p:txBody>
          <a:bodyPr/>
          <a:lstStyle/>
          <a:p>
            <a:r>
              <a:rPr lang="en-US" dirty="0" smtClean="0"/>
              <a:t>Click icon to add picture</a:t>
            </a:r>
            <a:endParaRPr lang="en-US" dirty="0"/>
          </a:p>
        </p:txBody>
      </p:sp>
      <p:sp>
        <p:nvSpPr>
          <p:cNvPr id="7" name="Content Placeholder 2"/>
          <p:cNvSpPr>
            <a:spLocks noGrp="1"/>
          </p:cNvSpPr>
          <p:nvPr>
            <p:ph idx="14" hasCustomPrompt="1"/>
          </p:nvPr>
        </p:nvSpPr>
        <p:spPr>
          <a:xfrm>
            <a:off x="4115839" y="1553235"/>
            <a:ext cx="4376811" cy="4321481"/>
          </a:xfrm>
        </p:spPr>
        <p:txBody>
          <a:bodyPr/>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381650272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erner - Callout with Text">
    <p:spTree>
      <p:nvGrpSpPr>
        <p:cNvPr id="1" name=""/>
        <p:cNvGrpSpPr/>
        <p:nvPr/>
      </p:nvGrpSpPr>
      <p:grpSpPr>
        <a:xfrm>
          <a:off x="0" y="0"/>
          <a:ext cx="0" cy="0"/>
          <a:chOff x="0" y="0"/>
          <a:chExt cx="0" cy="0"/>
        </a:xfrm>
      </p:grpSpPr>
      <p:sp>
        <p:nvSpPr>
          <p:cNvPr id="7" name="Rectangle 6"/>
          <p:cNvSpPr/>
          <p:nvPr userDrawn="1"/>
        </p:nvSpPr>
        <p:spPr bwMode="auto">
          <a:xfrm>
            <a:off x="457200" y="2128779"/>
            <a:ext cx="3347204" cy="3452531"/>
          </a:xfrm>
          <a:prstGeom prst="rect">
            <a:avLst/>
          </a:prstGeom>
          <a:solidFill>
            <a:schemeClr val="tx2"/>
          </a:solidFill>
          <a:ln w="9525" cap="flat" cmpd="sng" algn="ctr">
            <a:noFill/>
            <a:prstDash val="solid"/>
            <a:round/>
            <a:headEnd type="none" w="med" len="med"/>
            <a:tailEnd type="none" w="med" len="med"/>
          </a:ln>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2"/>
          <p:cNvSpPr>
            <a:spLocks noGrp="1"/>
          </p:cNvSpPr>
          <p:nvPr>
            <p:ph idx="13" hasCustomPrompt="1"/>
          </p:nvPr>
        </p:nvSpPr>
        <p:spPr>
          <a:xfrm>
            <a:off x="4102873" y="1284783"/>
            <a:ext cx="4386922" cy="4296511"/>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 Subhead Two</a:t>
            </a:r>
          </a:p>
          <a:p>
            <a:pPr lvl="1"/>
            <a:r>
              <a:rPr lang="en-US" dirty="0" smtClean="0"/>
              <a:t>Secondary text bullet</a:t>
            </a:r>
          </a:p>
          <a:p>
            <a:pPr lvl="1"/>
            <a:r>
              <a:rPr lang="en-US" dirty="0" smtClean="0"/>
              <a:t>Secondary text bullet</a:t>
            </a:r>
          </a:p>
          <a:p>
            <a:pPr lvl="2"/>
            <a:r>
              <a:rPr lang="en-US" dirty="0" smtClean="0"/>
              <a:t>Third bullet</a:t>
            </a:r>
          </a:p>
        </p:txBody>
      </p:sp>
      <p:sp>
        <p:nvSpPr>
          <p:cNvPr id="8" name="Content Placeholder 2"/>
          <p:cNvSpPr>
            <a:spLocks noGrp="1"/>
          </p:cNvSpPr>
          <p:nvPr>
            <p:ph idx="14" hasCustomPrompt="1"/>
          </p:nvPr>
        </p:nvSpPr>
        <p:spPr>
          <a:xfrm>
            <a:off x="569343" y="2234253"/>
            <a:ext cx="3122918" cy="3347050"/>
          </a:xfrm>
        </p:spPr>
        <p:txBody>
          <a:bodyPr/>
          <a:lstStyle>
            <a:lvl1pPr marL="233339" indent="-233339">
              <a:buClr>
                <a:schemeClr val="bg1"/>
              </a:buClr>
              <a:buSzPct val="100000"/>
              <a:buFont typeface="Wingdings" pitchFamily="2" charset="2"/>
              <a:buChar char="§"/>
              <a:defRPr sz="1800" b="0">
                <a:solidFill>
                  <a:schemeClr val="bg1"/>
                </a:solidFill>
              </a:defRPr>
            </a:lvl1pPr>
            <a:lvl2pPr marL="517469" indent="-207940">
              <a:buClr>
                <a:schemeClr val="bg1"/>
              </a:buClr>
              <a:buSzPct val="100000"/>
              <a:buFont typeface="Arial" pitchFamily="34" charset="0"/>
              <a:buChar char="•"/>
              <a:defRPr sz="1400" b="0">
                <a:solidFill>
                  <a:schemeClr val="bg1"/>
                </a:solidFill>
              </a:defRPr>
            </a:lvl2pPr>
            <a:lvl3pPr marL="741282" indent="-144448">
              <a:buClr>
                <a:schemeClr val="bg1"/>
              </a:buClr>
              <a:buSzPct val="100000"/>
              <a:defRPr sz="1000" b="1">
                <a:solidFill>
                  <a:schemeClr val="bg1"/>
                </a:solidFill>
              </a:defRPr>
            </a:lvl3pPr>
            <a:lvl4pPr>
              <a:defRPr sz="1000"/>
            </a:lvl4pPr>
            <a:lvl5pPr>
              <a:defRPr sz="1000"/>
            </a:lvl5pPr>
          </a:lstStyle>
          <a:p>
            <a:pPr lvl="0"/>
            <a:r>
              <a:rPr lang="en-US" dirty="0" smtClean="0"/>
              <a:t>Subhead One</a:t>
            </a:r>
          </a:p>
          <a:p>
            <a:pPr lvl="1"/>
            <a:r>
              <a:rPr lang="en-US" dirty="0" smtClean="0"/>
              <a:t>Secondary text bullet</a:t>
            </a:r>
          </a:p>
          <a:p>
            <a:pPr lvl="1"/>
            <a:r>
              <a:rPr lang="en-US" dirty="0" smtClean="0"/>
              <a:t>Secondary text bullet</a:t>
            </a:r>
          </a:p>
          <a:p>
            <a:pPr lvl="0"/>
            <a:r>
              <a:rPr lang="en-US" dirty="0" smtClean="0"/>
              <a:t>Subhead Two</a:t>
            </a:r>
          </a:p>
          <a:p>
            <a:pPr lvl="1"/>
            <a:r>
              <a:rPr lang="en-US" dirty="0" smtClean="0"/>
              <a:t>Secondary text bullet</a:t>
            </a:r>
          </a:p>
          <a:p>
            <a:pPr lvl="1"/>
            <a:r>
              <a:rPr lang="en-US" dirty="0" smtClean="0"/>
              <a:t>Secondary text bullet</a:t>
            </a:r>
          </a:p>
        </p:txBody>
      </p:sp>
      <p:sp>
        <p:nvSpPr>
          <p:cNvPr id="12" name="Rectangle 11"/>
          <p:cNvSpPr/>
          <p:nvPr userDrawn="1"/>
        </p:nvSpPr>
        <p:spPr bwMode="auto">
          <a:xfrm>
            <a:off x="457200" y="1284832"/>
            <a:ext cx="3347204" cy="725173"/>
          </a:xfrm>
          <a:prstGeom prst="rect">
            <a:avLst/>
          </a:prstGeom>
          <a:solidFill>
            <a:schemeClr val="accent2"/>
          </a:solidFill>
          <a:ln w="9525" cap="flat" cmpd="sng" algn="ctr">
            <a:noFill/>
            <a:prstDash val="solid"/>
            <a:round/>
            <a:headEnd type="none" w="med" len="med"/>
            <a:tailEnd type="none" w="med" len="med"/>
          </a:ln>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cs typeface="Arial" pitchFamily="34" charset="0"/>
            </a:endParaRPr>
          </a:p>
        </p:txBody>
      </p:sp>
      <p:sp>
        <p:nvSpPr>
          <p:cNvPr id="14" name="Text Placeholder 13"/>
          <p:cNvSpPr>
            <a:spLocks noGrp="1"/>
          </p:cNvSpPr>
          <p:nvPr>
            <p:ph type="body" sz="quarter" idx="15" hasCustomPrompt="1"/>
          </p:nvPr>
        </p:nvSpPr>
        <p:spPr>
          <a:xfrm>
            <a:off x="457200" y="1284305"/>
            <a:ext cx="3346450" cy="725488"/>
          </a:xfrm>
        </p:spPr>
        <p:txBody>
          <a:bodyPr anchor="ctr" anchorCtr="0">
            <a:normAutofit/>
          </a:bodyPr>
          <a:lstStyle>
            <a:lvl1pPr marL="0" indent="0" algn="ctr">
              <a:buNone/>
              <a:defRPr sz="2000" b="0">
                <a:solidFill>
                  <a:schemeClr val="bg1"/>
                </a:solidFill>
              </a:defRPr>
            </a:lvl1pPr>
          </a:lstStyle>
          <a:p>
            <a:pPr lvl="0"/>
            <a:r>
              <a:rPr lang="en-US" dirty="0" smtClean="0"/>
              <a:t>Click to Add Callout Title</a:t>
            </a:r>
            <a:endParaRPr lang="en-US" dirty="0"/>
          </a:p>
        </p:txBody>
      </p:sp>
    </p:spTree>
    <p:extLst>
      <p:ext uri="{BB962C8B-B14F-4D97-AF65-F5344CB8AC3E}">
        <p14:creationId xmlns:p14="http://schemas.microsoft.com/office/powerpoint/2010/main" val="172999811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erner - Primary Image and Title">
    <p:spTree>
      <p:nvGrpSpPr>
        <p:cNvPr id="1" name=""/>
        <p:cNvGrpSpPr/>
        <p:nvPr/>
      </p:nvGrpSpPr>
      <p:grpSpPr>
        <a:xfrm>
          <a:off x="0" y="0"/>
          <a:ext cx="0" cy="0"/>
          <a:chOff x="0" y="0"/>
          <a:chExt cx="0" cy="0"/>
        </a:xfrm>
      </p:grpSpPr>
      <p:sp>
        <p:nvSpPr>
          <p:cNvPr id="2" name="Title 1"/>
          <p:cNvSpPr>
            <a:spLocks noGrp="1"/>
          </p:cNvSpPr>
          <p:nvPr>
            <p:ph type="title"/>
          </p:nvPr>
        </p:nvSpPr>
        <p:spPr>
          <a:xfrm>
            <a:off x="228605" y="0"/>
            <a:ext cx="8316913" cy="609600"/>
          </a:xfrm>
        </p:spPr>
        <p:txBody>
          <a:bodyPr/>
          <a:lstStyle>
            <a:lvl1pPr>
              <a:defRPr sz="2400"/>
            </a:lvl1pPr>
          </a:lstStyle>
          <a:p>
            <a:r>
              <a:rPr lang="en-US" smtClean="0"/>
              <a:t>Click to edit Master title style</a:t>
            </a:r>
            <a:endParaRPr lang="en-US" dirty="0"/>
          </a:p>
        </p:txBody>
      </p:sp>
      <p:sp>
        <p:nvSpPr>
          <p:cNvPr id="4" name="Freeform 3"/>
          <p:cNvSpPr/>
          <p:nvPr userDrawn="1"/>
        </p:nvSpPr>
        <p:spPr bwMode="auto">
          <a:xfrm>
            <a:off x="0" y="613313"/>
            <a:ext cx="8545513" cy="69851"/>
          </a:xfrm>
          <a:custGeom>
            <a:avLst/>
            <a:gdLst>
              <a:gd name="connsiteX0" fmla="*/ 0 w 9002751"/>
              <a:gd name="connsiteY0" fmla="*/ 944137 h 951571"/>
              <a:gd name="connsiteX1" fmla="*/ 7434 w 9002751"/>
              <a:gd name="connsiteY1" fmla="*/ 0 h 951571"/>
              <a:gd name="connsiteX2" fmla="*/ 9002751 w 9002751"/>
              <a:gd name="connsiteY2" fmla="*/ 7434 h 951571"/>
              <a:gd name="connsiteX3" fmla="*/ 8549268 w 9002751"/>
              <a:gd name="connsiteY3" fmla="*/ 951571 h 951571"/>
              <a:gd name="connsiteX4" fmla="*/ 0 w 9002751"/>
              <a:gd name="connsiteY4" fmla="*/ 944137 h 951571"/>
              <a:gd name="connsiteX0" fmla="*/ 0 w 9002751"/>
              <a:gd name="connsiteY0" fmla="*/ 944137 h 951571"/>
              <a:gd name="connsiteX1" fmla="*/ 7434 w 9002751"/>
              <a:gd name="connsiteY1" fmla="*/ 0 h 951571"/>
              <a:gd name="connsiteX2" fmla="*/ 9002751 w 9002751"/>
              <a:gd name="connsiteY2" fmla="*/ 7434 h 951571"/>
              <a:gd name="connsiteX3" fmla="*/ 8838905 w 9002751"/>
              <a:gd name="connsiteY3" fmla="*/ 951571 h 951571"/>
              <a:gd name="connsiteX4" fmla="*/ 0 w 900275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38905 w 8943601"/>
              <a:gd name="connsiteY3" fmla="*/ 951571 h 951571"/>
              <a:gd name="connsiteX4" fmla="*/ 0 w 894360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77830 w 8943601"/>
              <a:gd name="connsiteY3" fmla="*/ 951571 h 951571"/>
              <a:gd name="connsiteX4" fmla="*/ 0 w 8943601"/>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77830 w 8943602"/>
              <a:gd name="connsiteY3" fmla="*/ 951571 h 951571"/>
              <a:gd name="connsiteX4" fmla="*/ 0 w 8943602"/>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67213 w 8943602"/>
              <a:gd name="connsiteY3" fmla="*/ 951571 h 951571"/>
              <a:gd name="connsiteX4" fmla="*/ 0 w 8943602"/>
              <a:gd name="connsiteY4" fmla="*/ 944137 h 951571"/>
              <a:gd name="connsiteX0" fmla="*/ 0 w 8943602"/>
              <a:gd name="connsiteY0" fmla="*/ 944137 h 1024987"/>
              <a:gd name="connsiteX1" fmla="*/ 7434 w 8943602"/>
              <a:gd name="connsiteY1" fmla="*/ 0 h 1024987"/>
              <a:gd name="connsiteX2" fmla="*/ 8943602 w 8943602"/>
              <a:gd name="connsiteY2" fmla="*/ 0 h 1024987"/>
              <a:gd name="connsiteX3" fmla="*/ 8902379 w 8943602"/>
              <a:gd name="connsiteY3" fmla="*/ 1024987 h 1024987"/>
              <a:gd name="connsiteX4" fmla="*/ 0 w 8943602"/>
              <a:gd name="connsiteY4" fmla="*/ 944137 h 1024987"/>
              <a:gd name="connsiteX0" fmla="*/ 0 w 8943602"/>
              <a:gd name="connsiteY0" fmla="*/ 944137 h 1024987"/>
              <a:gd name="connsiteX1" fmla="*/ 7434 w 8943602"/>
              <a:gd name="connsiteY1" fmla="*/ 0 h 1024987"/>
              <a:gd name="connsiteX2" fmla="*/ 8943602 w 8943602"/>
              <a:gd name="connsiteY2" fmla="*/ 0 h 1024987"/>
              <a:gd name="connsiteX3" fmla="*/ 8908240 w 8943602"/>
              <a:gd name="connsiteY3" fmla="*/ 1024987 h 1024987"/>
              <a:gd name="connsiteX4" fmla="*/ 0 w 8943602"/>
              <a:gd name="connsiteY4" fmla="*/ 944137 h 1024987"/>
              <a:gd name="connsiteX0" fmla="*/ 8100 w 8936168"/>
              <a:gd name="connsiteY0" fmla="*/ 1024987 h 1024987"/>
              <a:gd name="connsiteX1" fmla="*/ 0 w 8936168"/>
              <a:gd name="connsiteY1" fmla="*/ 0 h 1024987"/>
              <a:gd name="connsiteX2" fmla="*/ 8936168 w 8936168"/>
              <a:gd name="connsiteY2" fmla="*/ 0 h 1024987"/>
              <a:gd name="connsiteX3" fmla="*/ 8900806 w 8936168"/>
              <a:gd name="connsiteY3" fmla="*/ 1024987 h 1024987"/>
              <a:gd name="connsiteX4" fmla="*/ 8100 w 8936168"/>
              <a:gd name="connsiteY4" fmla="*/ 1024987 h 1024987"/>
              <a:gd name="connsiteX0" fmla="*/ 1 w 8928069"/>
              <a:gd name="connsiteY0" fmla="*/ 1025002 h 1025002"/>
              <a:gd name="connsiteX1" fmla="*/ 0 w 8928069"/>
              <a:gd name="connsiteY1" fmla="*/ 0 h 1025002"/>
              <a:gd name="connsiteX2" fmla="*/ 8928069 w 8928069"/>
              <a:gd name="connsiteY2" fmla="*/ 15 h 1025002"/>
              <a:gd name="connsiteX3" fmla="*/ 8892707 w 8928069"/>
              <a:gd name="connsiteY3" fmla="*/ 1025002 h 1025002"/>
              <a:gd name="connsiteX4" fmla="*/ 1 w 8928069"/>
              <a:gd name="connsiteY4" fmla="*/ 1025002 h 1025002"/>
              <a:gd name="connsiteX0" fmla="*/ 1 w 8928068"/>
              <a:gd name="connsiteY0" fmla="*/ 1025002 h 1025002"/>
              <a:gd name="connsiteX1" fmla="*/ 0 w 8928068"/>
              <a:gd name="connsiteY1" fmla="*/ 0 h 1025002"/>
              <a:gd name="connsiteX2" fmla="*/ 8928068 w 8928068"/>
              <a:gd name="connsiteY2" fmla="*/ 0 h 1025002"/>
              <a:gd name="connsiteX3" fmla="*/ 8892707 w 8928068"/>
              <a:gd name="connsiteY3" fmla="*/ 1025002 h 1025002"/>
              <a:gd name="connsiteX4" fmla="*/ 1 w 8928068"/>
              <a:gd name="connsiteY4" fmla="*/ 1025002 h 1025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8068" h="1025002">
                <a:moveTo>
                  <a:pt x="1" y="1025002"/>
                </a:moveTo>
                <a:cubicBezTo>
                  <a:pt x="1" y="683335"/>
                  <a:pt x="0" y="341667"/>
                  <a:pt x="0" y="0"/>
                </a:cubicBezTo>
                <a:lnTo>
                  <a:pt x="8928068" y="0"/>
                </a:lnTo>
                <a:lnTo>
                  <a:pt x="8892707" y="1025002"/>
                </a:lnTo>
                <a:lnTo>
                  <a:pt x="1" y="1025002"/>
                </a:lnTo>
                <a:close/>
              </a:path>
            </a:pathLst>
          </a:custGeom>
          <a:solidFill>
            <a:schemeClr val="accent2"/>
          </a:solidFill>
          <a:ln w="19050" cap="flat" cmpd="sng" algn="ctr">
            <a:noFill/>
            <a:prstDash val="solid"/>
            <a:round/>
            <a:headEnd type="none" w="med" len="med"/>
            <a:tailEnd type="none" w="med" len="med"/>
          </a:ln>
          <a:effectLst>
            <a:outerShdw blurRad="38100" dist="25400" dir="5400000" algn="t" rotWithShape="0">
              <a:prstClr val="black">
                <a:alpha val="40000"/>
              </a:prstClr>
            </a:outerShdw>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cs typeface="Arial" pitchFamily="34" charset="0"/>
            </a:endParaRPr>
          </a:p>
        </p:txBody>
      </p:sp>
      <p:sp>
        <p:nvSpPr>
          <p:cNvPr id="8" name="Picture Placeholder 7"/>
          <p:cNvSpPr>
            <a:spLocks noGrp="1"/>
          </p:cNvSpPr>
          <p:nvPr>
            <p:ph type="pic" sz="quarter" idx="10"/>
          </p:nvPr>
        </p:nvSpPr>
        <p:spPr>
          <a:xfrm>
            <a:off x="468313" y="888524"/>
            <a:ext cx="8058150" cy="5785484"/>
          </a:xfrm>
          <a:effectLst>
            <a:innerShdw blurRad="114300">
              <a:prstClr val="black"/>
            </a:innerShdw>
          </a:effectLst>
        </p:spPr>
        <p:txBody>
          <a:bodyPr/>
          <a:lstStyle/>
          <a:p>
            <a:r>
              <a:rPr lang="en-US" dirty="0" smtClean="0"/>
              <a:t>Click icon to add picture</a:t>
            </a:r>
            <a:endParaRPr lang="en-US" dirty="0"/>
          </a:p>
        </p:txBody>
      </p:sp>
      <p:sp>
        <p:nvSpPr>
          <p:cNvPr id="7" name="Rectangle 66"/>
          <p:cNvSpPr>
            <a:spLocks noGrp="1" noChangeArrowheads="1"/>
          </p:cNvSpPr>
          <p:nvPr userDrawn="1"/>
        </p:nvSpPr>
        <p:spPr bwMode="auto">
          <a:xfrm>
            <a:off x="8540904" y="6622248"/>
            <a:ext cx="533400" cy="228600"/>
          </a:xfrm>
          <a:prstGeom prst="rect">
            <a:avLst/>
          </a:prstGeom>
          <a:noFill/>
          <a:ln w="9525">
            <a:noFill/>
            <a:miter lim="800000"/>
            <a:headEnd/>
            <a:tailEnd/>
          </a:ln>
        </p:spPr>
        <p:txBody>
          <a:bodyPr lIns="91431" tIns="45715" rIns="91431" bIns="45715"/>
          <a:lstStyle/>
          <a:p>
            <a:pPr algn="r" defTabSz="914301" eaLnBrk="0" hangingPunct="0"/>
            <a:fld id="{ED89AE07-C97F-44A6-A614-2F99B440138C}" type="slidenum">
              <a:rPr lang="en-US" sz="1200" b="1">
                <a:solidFill>
                  <a:srgbClr val="000000"/>
                </a:solidFill>
                <a:latin typeface="Franklin Gothic Book"/>
                <a:ea typeface="ＭＳ Ｐゴシック" charset="-128"/>
                <a:cs typeface="Arial" pitchFamily="34" charset="0"/>
              </a:rPr>
              <a:pPr algn="r" defTabSz="914301" eaLnBrk="0" hangingPunct="0"/>
              <a:t>‹#›</a:t>
            </a:fld>
            <a:endParaRPr lang="en-US" sz="1200" b="1" dirty="0">
              <a:solidFill>
                <a:srgbClr val="000000"/>
              </a:solidFill>
              <a:latin typeface="Franklin Gothic Book"/>
              <a:ea typeface="ＭＳ Ｐゴシック" charset="-128"/>
              <a:cs typeface="Arial" pitchFamily="34" charset="0"/>
            </a:endParaRPr>
          </a:p>
        </p:txBody>
      </p:sp>
    </p:spTree>
    <p:extLst>
      <p:ext uri="{BB962C8B-B14F-4D97-AF65-F5344CB8AC3E}">
        <p14:creationId xmlns:p14="http://schemas.microsoft.com/office/powerpoint/2010/main" val="16551797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erner - Primary Imag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5" y="0"/>
            <a:ext cx="8316913" cy="609600"/>
          </a:xfrm>
        </p:spPr>
        <p:txBody>
          <a:bodyPr/>
          <a:lstStyle>
            <a:lvl1pPr>
              <a:defRPr sz="2400"/>
            </a:lvl1pPr>
          </a:lstStyle>
          <a:p>
            <a:r>
              <a:rPr lang="en-US" smtClean="0"/>
              <a:t>Click to edit Master title style</a:t>
            </a:r>
            <a:endParaRPr lang="en-US" dirty="0"/>
          </a:p>
        </p:txBody>
      </p:sp>
      <p:sp>
        <p:nvSpPr>
          <p:cNvPr id="4" name="Freeform 3"/>
          <p:cNvSpPr/>
          <p:nvPr userDrawn="1"/>
        </p:nvSpPr>
        <p:spPr bwMode="auto">
          <a:xfrm>
            <a:off x="0" y="613313"/>
            <a:ext cx="8545513" cy="69851"/>
          </a:xfrm>
          <a:custGeom>
            <a:avLst/>
            <a:gdLst>
              <a:gd name="connsiteX0" fmla="*/ 0 w 9002751"/>
              <a:gd name="connsiteY0" fmla="*/ 944137 h 951571"/>
              <a:gd name="connsiteX1" fmla="*/ 7434 w 9002751"/>
              <a:gd name="connsiteY1" fmla="*/ 0 h 951571"/>
              <a:gd name="connsiteX2" fmla="*/ 9002751 w 9002751"/>
              <a:gd name="connsiteY2" fmla="*/ 7434 h 951571"/>
              <a:gd name="connsiteX3" fmla="*/ 8549268 w 9002751"/>
              <a:gd name="connsiteY3" fmla="*/ 951571 h 951571"/>
              <a:gd name="connsiteX4" fmla="*/ 0 w 9002751"/>
              <a:gd name="connsiteY4" fmla="*/ 944137 h 951571"/>
              <a:gd name="connsiteX0" fmla="*/ 0 w 9002751"/>
              <a:gd name="connsiteY0" fmla="*/ 944137 h 951571"/>
              <a:gd name="connsiteX1" fmla="*/ 7434 w 9002751"/>
              <a:gd name="connsiteY1" fmla="*/ 0 h 951571"/>
              <a:gd name="connsiteX2" fmla="*/ 9002751 w 9002751"/>
              <a:gd name="connsiteY2" fmla="*/ 7434 h 951571"/>
              <a:gd name="connsiteX3" fmla="*/ 8838905 w 9002751"/>
              <a:gd name="connsiteY3" fmla="*/ 951571 h 951571"/>
              <a:gd name="connsiteX4" fmla="*/ 0 w 900275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38905 w 8943601"/>
              <a:gd name="connsiteY3" fmla="*/ 951571 h 951571"/>
              <a:gd name="connsiteX4" fmla="*/ 0 w 894360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77830 w 8943601"/>
              <a:gd name="connsiteY3" fmla="*/ 951571 h 951571"/>
              <a:gd name="connsiteX4" fmla="*/ 0 w 8943601"/>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77830 w 8943602"/>
              <a:gd name="connsiteY3" fmla="*/ 951571 h 951571"/>
              <a:gd name="connsiteX4" fmla="*/ 0 w 8943602"/>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67213 w 8943602"/>
              <a:gd name="connsiteY3" fmla="*/ 951571 h 951571"/>
              <a:gd name="connsiteX4" fmla="*/ 0 w 8943602"/>
              <a:gd name="connsiteY4" fmla="*/ 944137 h 951571"/>
              <a:gd name="connsiteX0" fmla="*/ 0 w 8943602"/>
              <a:gd name="connsiteY0" fmla="*/ 944137 h 1024987"/>
              <a:gd name="connsiteX1" fmla="*/ 7434 w 8943602"/>
              <a:gd name="connsiteY1" fmla="*/ 0 h 1024987"/>
              <a:gd name="connsiteX2" fmla="*/ 8943602 w 8943602"/>
              <a:gd name="connsiteY2" fmla="*/ 0 h 1024987"/>
              <a:gd name="connsiteX3" fmla="*/ 8902379 w 8943602"/>
              <a:gd name="connsiteY3" fmla="*/ 1024987 h 1024987"/>
              <a:gd name="connsiteX4" fmla="*/ 0 w 8943602"/>
              <a:gd name="connsiteY4" fmla="*/ 944137 h 1024987"/>
              <a:gd name="connsiteX0" fmla="*/ 0 w 8943602"/>
              <a:gd name="connsiteY0" fmla="*/ 944137 h 1024987"/>
              <a:gd name="connsiteX1" fmla="*/ 7434 w 8943602"/>
              <a:gd name="connsiteY1" fmla="*/ 0 h 1024987"/>
              <a:gd name="connsiteX2" fmla="*/ 8943602 w 8943602"/>
              <a:gd name="connsiteY2" fmla="*/ 0 h 1024987"/>
              <a:gd name="connsiteX3" fmla="*/ 8908240 w 8943602"/>
              <a:gd name="connsiteY3" fmla="*/ 1024987 h 1024987"/>
              <a:gd name="connsiteX4" fmla="*/ 0 w 8943602"/>
              <a:gd name="connsiteY4" fmla="*/ 944137 h 1024987"/>
              <a:gd name="connsiteX0" fmla="*/ 8100 w 8936168"/>
              <a:gd name="connsiteY0" fmla="*/ 1024987 h 1024987"/>
              <a:gd name="connsiteX1" fmla="*/ 0 w 8936168"/>
              <a:gd name="connsiteY1" fmla="*/ 0 h 1024987"/>
              <a:gd name="connsiteX2" fmla="*/ 8936168 w 8936168"/>
              <a:gd name="connsiteY2" fmla="*/ 0 h 1024987"/>
              <a:gd name="connsiteX3" fmla="*/ 8900806 w 8936168"/>
              <a:gd name="connsiteY3" fmla="*/ 1024987 h 1024987"/>
              <a:gd name="connsiteX4" fmla="*/ 8100 w 8936168"/>
              <a:gd name="connsiteY4" fmla="*/ 1024987 h 1024987"/>
              <a:gd name="connsiteX0" fmla="*/ 1 w 8928069"/>
              <a:gd name="connsiteY0" fmla="*/ 1025002 h 1025002"/>
              <a:gd name="connsiteX1" fmla="*/ 0 w 8928069"/>
              <a:gd name="connsiteY1" fmla="*/ 0 h 1025002"/>
              <a:gd name="connsiteX2" fmla="*/ 8928069 w 8928069"/>
              <a:gd name="connsiteY2" fmla="*/ 15 h 1025002"/>
              <a:gd name="connsiteX3" fmla="*/ 8892707 w 8928069"/>
              <a:gd name="connsiteY3" fmla="*/ 1025002 h 1025002"/>
              <a:gd name="connsiteX4" fmla="*/ 1 w 8928069"/>
              <a:gd name="connsiteY4" fmla="*/ 1025002 h 1025002"/>
              <a:gd name="connsiteX0" fmla="*/ 1 w 8928068"/>
              <a:gd name="connsiteY0" fmla="*/ 1025002 h 1025002"/>
              <a:gd name="connsiteX1" fmla="*/ 0 w 8928068"/>
              <a:gd name="connsiteY1" fmla="*/ 0 h 1025002"/>
              <a:gd name="connsiteX2" fmla="*/ 8928068 w 8928068"/>
              <a:gd name="connsiteY2" fmla="*/ 0 h 1025002"/>
              <a:gd name="connsiteX3" fmla="*/ 8892707 w 8928068"/>
              <a:gd name="connsiteY3" fmla="*/ 1025002 h 1025002"/>
              <a:gd name="connsiteX4" fmla="*/ 1 w 8928068"/>
              <a:gd name="connsiteY4" fmla="*/ 1025002 h 1025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8068" h="1025002">
                <a:moveTo>
                  <a:pt x="1" y="1025002"/>
                </a:moveTo>
                <a:cubicBezTo>
                  <a:pt x="1" y="683335"/>
                  <a:pt x="0" y="341667"/>
                  <a:pt x="0" y="0"/>
                </a:cubicBezTo>
                <a:lnTo>
                  <a:pt x="8928068" y="0"/>
                </a:lnTo>
                <a:lnTo>
                  <a:pt x="8892707" y="1025002"/>
                </a:lnTo>
                <a:lnTo>
                  <a:pt x="1" y="1025002"/>
                </a:lnTo>
                <a:close/>
              </a:path>
            </a:pathLst>
          </a:custGeom>
          <a:solidFill>
            <a:schemeClr val="accent2"/>
          </a:solidFill>
          <a:ln w="19050" cap="flat" cmpd="sng" algn="ctr">
            <a:noFill/>
            <a:prstDash val="solid"/>
            <a:round/>
            <a:headEnd type="none" w="med" len="med"/>
            <a:tailEnd type="none" w="med" len="med"/>
          </a:ln>
          <a:effectLst>
            <a:outerShdw blurRad="38100" dist="25400" dir="5400000" algn="t" rotWithShape="0">
              <a:prstClr val="black">
                <a:alpha val="40000"/>
              </a:prstClr>
            </a:outerShdw>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cs typeface="Arial" pitchFamily="34" charset="0"/>
            </a:endParaRPr>
          </a:p>
        </p:txBody>
      </p:sp>
      <p:sp>
        <p:nvSpPr>
          <p:cNvPr id="8" name="Picture Placeholder 7"/>
          <p:cNvSpPr>
            <a:spLocks noGrp="1"/>
          </p:cNvSpPr>
          <p:nvPr>
            <p:ph type="pic" sz="quarter" idx="10"/>
          </p:nvPr>
        </p:nvSpPr>
        <p:spPr>
          <a:xfrm>
            <a:off x="468313" y="2480154"/>
            <a:ext cx="8058150" cy="4193851"/>
          </a:xfrm>
          <a:effectLst>
            <a:innerShdw blurRad="114300">
              <a:prstClr val="black"/>
            </a:innerShdw>
          </a:effectLst>
        </p:spPr>
        <p:txBody>
          <a:bodyPr/>
          <a:lstStyle/>
          <a:p>
            <a:r>
              <a:rPr lang="en-US" dirty="0" smtClean="0"/>
              <a:t>Click icon to add picture</a:t>
            </a:r>
            <a:endParaRPr lang="en-US" dirty="0"/>
          </a:p>
        </p:txBody>
      </p:sp>
      <p:sp>
        <p:nvSpPr>
          <p:cNvPr id="7" name="Rectangle 66"/>
          <p:cNvSpPr>
            <a:spLocks noGrp="1" noChangeArrowheads="1"/>
          </p:cNvSpPr>
          <p:nvPr userDrawn="1"/>
        </p:nvSpPr>
        <p:spPr bwMode="auto">
          <a:xfrm>
            <a:off x="8540904" y="6622248"/>
            <a:ext cx="533400" cy="228600"/>
          </a:xfrm>
          <a:prstGeom prst="rect">
            <a:avLst/>
          </a:prstGeom>
          <a:noFill/>
          <a:ln w="9525">
            <a:noFill/>
            <a:miter lim="800000"/>
            <a:headEnd/>
            <a:tailEnd/>
          </a:ln>
        </p:spPr>
        <p:txBody>
          <a:bodyPr lIns="91431" tIns="45715" rIns="91431" bIns="45715"/>
          <a:lstStyle/>
          <a:p>
            <a:pPr algn="r" defTabSz="914301" eaLnBrk="0" hangingPunct="0"/>
            <a:fld id="{ED89AE07-C97F-44A6-A614-2F99B440138C}" type="slidenum">
              <a:rPr lang="en-US" sz="1200" b="1">
                <a:solidFill>
                  <a:srgbClr val="000000"/>
                </a:solidFill>
                <a:latin typeface="Franklin Gothic Book"/>
                <a:ea typeface="ＭＳ Ｐゴシック" charset="-128"/>
                <a:cs typeface="Arial" pitchFamily="34" charset="0"/>
              </a:rPr>
              <a:pPr algn="r" defTabSz="914301" eaLnBrk="0" hangingPunct="0"/>
              <a:t>‹#›</a:t>
            </a:fld>
            <a:endParaRPr lang="en-US" sz="1200" b="1" dirty="0">
              <a:solidFill>
                <a:srgbClr val="000000"/>
              </a:solidFill>
              <a:latin typeface="Franklin Gothic Book"/>
              <a:ea typeface="ＭＳ Ｐゴシック" charset="-128"/>
              <a:cs typeface="Arial" pitchFamily="34" charset="0"/>
            </a:endParaRPr>
          </a:p>
        </p:txBody>
      </p:sp>
      <p:sp>
        <p:nvSpPr>
          <p:cNvPr id="6" name="Content Placeholder 2"/>
          <p:cNvSpPr>
            <a:spLocks noGrp="1"/>
          </p:cNvSpPr>
          <p:nvPr>
            <p:ph idx="13" hasCustomPrompt="1"/>
          </p:nvPr>
        </p:nvSpPr>
        <p:spPr>
          <a:xfrm>
            <a:off x="470325" y="790091"/>
            <a:ext cx="3840480" cy="1589872"/>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p:txBody>
      </p:sp>
      <p:sp>
        <p:nvSpPr>
          <p:cNvPr id="9" name="Content Placeholder 2"/>
          <p:cNvSpPr>
            <a:spLocks noGrp="1"/>
          </p:cNvSpPr>
          <p:nvPr>
            <p:ph idx="14" hasCustomPrompt="1"/>
          </p:nvPr>
        </p:nvSpPr>
        <p:spPr>
          <a:xfrm>
            <a:off x="4656097" y="792179"/>
            <a:ext cx="3840480" cy="1589872"/>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208750651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erner - Key Message/Quote 1">
    <p:spTree>
      <p:nvGrpSpPr>
        <p:cNvPr id="1" name=""/>
        <p:cNvGrpSpPr/>
        <p:nvPr/>
      </p:nvGrpSpPr>
      <p:grpSpPr>
        <a:xfrm>
          <a:off x="0" y="0"/>
          <a:ext cx="0" cy="0"/>
          <a:chOff x="0" y="0"/>
          <a:chExt cx="0" cy="0"/>
        </a:xfrm>
      </p:grpSpPr>
      <p:sp>
        <p:nvSpPr>
          <p:cNvPr id="7" name="Parallelogram 6"/>
          <p:cNvSpPr/>
          <p:nvPr userDrawn="1"/>
        </p:nvSpPr>
        <p:spPr bwMode="auto">
          <a:xfrm>
            <a:off x="892838" y="2027208"/>
            <a:ext cx="7668883" cy="2122099"/>
          </a:xfrm>
          <a:prstGeom prst="parallelogram">
            <a:avLst>
              <a:gd name="adj" fmla="val 38821"/>
            </a:avLst>
          </a:prstGeom>
          <a:solidFill>
            <a:srgbClr val="0194D3"/>
          </a:solidFill>
          <a:ln w="9525">
            <a:noFill/>
            <a:round/>
            <a:headEnd/>
            <a:tailEnd/>
          </a:ln>
          <a:effectLst>
            <a:outerShdw blurRad="88900" algn="ctr" rotWithShape="0">
              <a:prstClr val="black">
                <a:alpha val="7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cs typeface="Arial" pitchFamily="34" charset="0"/>
            </a:endParaRPr>
          </a:p>
        </p:txBody>
      </p:sp>
      <p:sp>
        <p:nvSpPr>
          <p:cNvPr id="8" name="Text Placeholder 9"/>
          <p:cNvSpPr>
            <a:spLocks noGrp="1"/>
          </p:cNvSpPr>
          <p:nvPr>
            <p:ph type="body" sz="quarter" idx="10"/>
          </p:nvPr>
        </p:nvSpPr>
        <p:spPr>
          <a:xfrm>
            <a:off x="1759444" y="2871616"/>
            <a:ext cx="5935662" cy="400089"/>
          </a:xfrm>
          <a:solidFill>
            <a:schemeClr val="tx2"/>
          </a:solidFill>
          <a:effectLst>
            <a:outerShdw dist="38100" dir="10800000" algn="r" rotWithShape="0">
              <a:schemeClr val="accent2"/>
            </a:outerShdw>
          </a:effectLst>
        </p:spPr>
        <p:txBody>
          <a:bodyPr anchor="ctr" anchorCtr="0">
            <a:spAutoFit/>
          </a:bodyPr>
          <a:lstStyle>
            <a:lvl1pPr marL="0" indent="0">
              <a:buFont typeface="Arial" pitchFamily="34" charset="0"/>
              <a:buNone/>
              <a:defRPr sz="2000">
                <a:solidFill>
                  <a:schemeClr val="bg1"/>
                </a:solidFill>
                <a:latin typeface="Franklin Gothic Demi" pitchFamily="34" charset="0"/>
              </a:defRPr>
            </a:lvl1pPr>
          </a:lstStyle>
          <a:p>
            <a:pPr lvl="0"/>
            <a:r>
              <a:rPr lang="en-US" smtClean="0"/>
              <a:t>Click to edit Master text styles</a:t>
            </a:r>
          </a:p>
        </p:txBody>
      </p:sp>
      <p:sp>
        <p:nvSpPr>
          <p:cNvPr id="12" name="Text Placeholder 9"/>
          <p:cNvSpPr>
            <a:spLocks noGrp="1"/>
          </p:cNvSpPr>
          <p:nvPr>
            <p:ph type="body" sz="quarter" idx="11" hasCustomPrompt="1"/>
          </p:nvPr>
        </p:nvSpPr>
        <p:spPr>
          <a:xfrm>
            <a:off x="2932983" y="4237539"/>
            <a:ext cx="4762131" cy="307756"/>
          </a:xfrm>
          <a:prstGeom prst="rect">
            <a:avLst/>
          </a:prstGeom>
          <a:solidFill>
            <a:schemeClr val="bg1"/>
          </a:solidFill>
          <a:effectLst/>
        </p:spPr>
        <p:txBody>
          <a:bodyPr wrap="square" lIns="91431" rIns="0" anchor="t" anchorCtr="0">
            <a:spAutoFit/>
          </a:bodyPr>
          <a:lstStyle>
            <a:lvl1pPr marL="0" indent="0" algn="r">
              <a:buFont typeface="Arial" pitchFamily="34" charset="0"/>
              <a:buNone/>
              <a:defRPr sz="1400" i="1"/>
            </a:lvl1pPr>
          </a:lstStyle>
          <a:p>
            <a:pPr lvl="0"/>
            <a:r>
              <a:rPr lang="en-US" dirty="0" smtClean="0"/>
              <a:t>Click to edit attribution</a:t>
            </a:r>
            <a:endParaRPr lang="en-US" dirty="0"/>
          </a:p>
        </p:txBody>
      </p:sp>
      <p:sp>
        <p:nvSpPr>
          <p:cNvPr id="15" name="Freeform 14"/>
          <p:cNvSpPr/>
          <p:nvPr userDrawn="1"/>
        </p:nvSpPr>
        <p:spPr bwMode="auto">
          <a:xfrm flipH="1" flipV="1">
            <a:off x="0" y="2018590"/>
            <a:ext cx="1475113" cy="2130725"/>
          </a:xfrm>
          <a:custGeom>
            <a:avLst/>
            <a:gdLst>
              <a:gd name="connsiteX0" fmla="*/ 802257 w 1397479"/>
              <a:gd name="connsiteY0" fmla="*/ 0 h 2139351"/>
              <a:gd name="connsiteX1" fmla="*/ 0 w 1397479"/>
              <a:gd name="connsiteY1" fmla="*/ 2139351 h 2139351"/>
              <a:gd name="connsiteX2" fmla="*/ 1354347 w 1397479"/>
              <a:gd name="connsiteY2" fmla="*/ 2139351 h 2139351"/>
              <a:gd name="connsiteX3" fmla="*/ 1397479 w 1397479"/>
              <a:gd name="connsiteY3" fmla="*/ 0 h 2139351"/>
              <a:gd name="connsiteX4" fmla="*/ 802257 w 1397479"/>
              <a:gd name="connsiteY4" fmla="*/ 0 h 2139351"/>
              <a:gd name="connsiteX0" fmla="*/ 802257 w 1397479"/>
              <a:gd name="connsiteY0" fmla="*/ 0 h 2139351"/>
              <a:gd name="connsiteX1" fmla="*/ 0 w 1397479"/>
              <a:gd name="connsiteY1" fmla="*/ 2139351 h 2139351"/>
              <a:gd name="connsiteX2" fmla="*/ 1354347 w 1397479"/>
              <a:gd name="connsiteY2" fmla="*/ 2139351 h 2139351"/>
              <a:gd name="connsiteX3" fmla="*/ 1397479 w 1397479"/>
              <a:gd name="connsiteY3" fmla="*/ 0 h 2139351"/>
              <a:gd name="connsiteX4" fmla="*/ 802257 w 1397479"/>
              <a:gd name="connsiteY4" fmla="*/ 0 h 2139351"/>
              <a:gd name="connsiteX0" fmla="*/ 853671 w 1397479"/>
              <a:gd name="connsiteY0" fmla="*/ 8627 h 2139351"/>
              <a:gd name="connsiteX1" fmla="*/ 0 w 1397479"/>
              <a:gd name="connsiteY1" fmla="*/ 2139351 h 2139351"/>
              <a:gd name="connsiteX2" fmla="*/ 1354347 w 1397479"/>
              <a:gd name="connsiteY2" fmla="*/ 2139351 h 2139351"/>
              <a:gd name="connsiteX3" fmla="*/ 1397479 w 1397479"/>
              <a:gd name="connsiteY3" fmla="*/ 0 h 2139351"/>
              <a:gd name="connsiteX4" fmla="*/ 853671 w 1397479"/>
              <a:gd name="connsiteY4" fmla="*/ 8627 h 2139351"/>
              <a:gd name="connsiteX0" fmla="*/ 853671 w 1397479"/>
              <a:gd name="connsiteY0" fmla="*/ 0 h 2139351"/>
              <a:gd name="connsiteX1" fmla="*/ 0 w 1397479"/>
              <a:gd name="connsiteY1" fmla="*/ 2139351 h 2139351"/>
              <a:gd name="connsiteX2" fmla="*/ 1354347 w 1397479"/>
              <a:gd name="connsiteY2" fmla="*/ 2139351 h 2139351"/>
              <a:gd name="connsiteX3" fmla="*/ 1397479 w 1397479"/>
              <a:gd name="connsiteY3" fmla="*/ 0 h 2139351"/>
              <a:gd name="connsiteX4" fmla="*/ 853671 w 1397479"/>
              <a:gd name="connsiteY4" fmla="*/ 0 h 2139351"/>
              <a:gd name="connsiteX0" fmla="*/ 853671 w 1397479"/>
              <a:gd name="connsiteY0" fmla="*/ 0 h 2139351"/>
              <a:gd name="connsiteX1" fmla="*/ 0 w 1397479"/>
              <a:gd name="connsiteY1" fmla="*/ 2139351 h 2139351"/>
              <a:gd name="connsiteX2" fmla="*/ 1354347 w 1397479"/>
              <a:gd name="connsiteY2" fmla="*/ 2139351 h 2139351"/>
              <a:gd name="connsiteX3" fmla="*/ 1397479 w 1397479"/>
              <a:gd name="connsiteY3" fmla="*/ 0 h 2139351"/>
              <a:gd name="connsiteX4" fmla="*/ 853671 w 1397479"/>
              <a:gd name="connsiteY4" fmla="*/ 0 h 2139351"/>
              <a:gd name="connsiteX0" fmla="*/ 853671 w 1397479"/>
              <a:gd name="connsiteY0" fmla="*/ 0 h 2139351"/>
              <a:gd name="connsiteX1" fmla="*/ 0 w 1397479"/>
              <a:gd name="connsiteY1" fmla="*/ 2130725 h 2139351"/>
              <a:gd name="connsiteX2" fmla="*/ 1354347 w 1397479"/>
              <a:gd name="connsiteY2" fmla="*/ 2139351 h 2139351"/>
              <a:gd name="connsiteX3" fmla="*/ 1397479 w 1397479"/>
              <a:gd name="connsiteY3" fmla="*/ 0 h 2139351"/>
              <a:gd name="connsiteX4" fmla="*/ 853671 w 1397479"/>
              <a:gd name="connsiteY4" fmla="*/ 0 h 2139351"/>
              <a:gd name="connsiteX0" fmla="*/ 853671 w 1397479"/>
              <a:gd name="connsiteY0" fmla="*/ 0 h 2130725"/>
              <a:gd name="connsiteX1" fmla="*/ 0 w 1397479"/>
              <a:gd name="connsiteY1" fmla="*/ 2130725 h 2130725"/>
              <a:gd name="connsiteX2" fmla="*/ 1397479 w 1397479"/>
              <a:gd name="connsiteY2" fmla="*/ 2130725 h 2130725"/>
              <a:gd name="connsiteX3" fmla="*/ 1397479 w 1397479"/>
              <a:gd name="connsiteY3" fmla="*/ 0 h 2130725"/>
              <a:gd name="connsiteX4" fmla="*/ 853671 w 1397479"/>
              <a:gd name="connsiteY4" fmla="*/ 0 h 2130725"/>
              <a:gd name="connsiteX0" fmla="*/ 853671 w 1397479"/>
              <a:gd name="connsiteY0" fmla="*/ 0 h 2130725"/>
              <a:gd name="connsiteX1" fmla="*/ 0 w 1397479"/>
              <a:gd name="connsiteY1" fmla="*/ 2130725 h 2130725"/>
              <a:gd name="connsiteX2" fmla="*/ 1397479 w 1397479"/>
              <a:gd name="connsiteY2" fmla="*/ 2130725 h 2130725"/>
              <a:gd name="connsiteX3" fmla="*/ 1397479 w 1397479"/>
              <a:gd name="connsiteY3" fmla="*/ 0 h 2130725"/>
              <a:gd name="connsiteX4" fmla="*/ 853671 w 1397479"/>
              <a:gd name="connsiteY4" fmla="*/ 0 h 2130725"/>
              <a:gd name="connsiteX0" fmla="*/ 788976 w 1397479"/>
              <a:gd name="connsiteY0" fmla="*/ 0 h 2130725"/>
              <a:gd name="connsiteX1" fmla="*/ 0 w 1397479"/>
              <a:gd name="connsiteY1" fmla="*/ 2130725 h 2130725"/>
              <a:gd name="connsiteX2" fmla="*/ 1397479 w 1397479"/>
              <a:gd name="connsiteY2" fmla="*/ 2130725 h 2130725"/>
              <a:gd name="connsiteX3" fmla="*/ 1397479 w 1397479"/>
              <a:gd name="connsiteY3" fmla="*/ 0 h 2130725"/>
              <a:gd name="connsiteX4" fmla="*/ 788976 w 1397479"/>
              <a:gd name="connsiteY4" fmla="*/ 0 h 2130725"/>
              <a:gd name="connsiteX0" fmla="*/ 866610 w 1475113"/>
              <a:gd name="connsiteY0" fmla="*/ 0 h 2130725"/>
              <a:gd name="connsiteX1" fmla="*/ 0 w 1475113"/>
              <a:gd name="connsiteY1" fmla="*/ 2130725 h 2130725"/>
              <a:gd name="connsiteX2" fmla="*/ 1475113 w 1475113"/>
              <a:gd name="connsiteY2" fmla="*/ 2130725 h 2130725"/>
              <a:gd name="connsiteX3" fmla="*/ 1475113 w 1475113"/>
              <a:gd name="connsiteY3" fmla="*/ 0 h 2130725"/>
              <a:gd name="connsiteX4" fmla="*/ 866610 w 1475113"/>
              <a:gd name="connsiteY4" fmla="*/ 0 h 213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113" h="2130725">
                <a:moveTo>
                  <a:pt x="866610" y="0"/>
                </a:moveTo>
                <a:lnTo>
                  <a:pt x="0" y="2130725"/>
                </a:lnTo>
                <a:lnTo>
                  <a:pt x="1475113" y="2130725"/>
                </a:lnTo>
                <a:lnTo>
                  <a:pt x="1475113" y="0"/>
                </a:lnTo>
                <a:lnTo>
                  <a:pt x="866610" y="0"/>
                </a:lnTo>
                <a:close/>
              </a:path>
            </a:pathLst>
          </a:custGeom>
          <a:solidFill>
            <a:schemeClr val="accent2"/>
          </a:solidFill>
          <a:ln w="9525">
            <a:noFill/>
            <a:round/>
            <a:headEnd/>
            <a:tailEnd/>
          </a:ln>
          <a:effectLst>
            <a:outerShdw blurRad="88900" algn="ctr" rotWithShape="0">
              <a:prstClr val="black">
                <a:alpha val="7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cs typeface="Arial" pitchFamily="34" charset="0"/>
            </a:endParaRPr>
          </a:p>
        </p:txBody>
      </p:sp>
    </p:spTree>
    <p:extLst>
      <p:ext uri="{BB962C8B-B14F-4D97-AF65-F5344CB8AC3E}">
        <p14:creationId xmlns:p14="http://schemas.microsoft.com/office/powerpoint/2010/main" val="125109648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erner - Key Message/Quote 2">
    <p:spTree>
      <p:nvGrpSpPr>
        <p:cNvPr id="1" name=""/>
        <p:cNvGrpSpPr/>
        <p:nvPr/>
      </p:nvGrpSpPr>
      <p:grpSpPr>
        <a:xfrm>
          <a:off x="0" y="0"/>
          <a:ext cx="0" cy="0"/>
          <a:chOff x="0" y="0"/>
          <a:chExt cx="0" cy="0"/>
        </a:xfrm>
      </p:grpSpPr>
      <p:sp>
        <p:nvSpPr>
          <p:cNvPr id="5" name="Rectangle 4"/>
          <p:cNvSpPr/>
          <p:nvPr userDrawn="1"/>
        </p:nvSpPr>
        <p:spPr bwMode="auto">
          <a:xfrm>
            <a:off x="-1" y="13"/>
            <a:ext cx="9144001" cy="3493697"/>
          </a:xfrm>
          <a:prstGeom prst="rect">
            <a:avLst/>
          </a:prstGeom>
          <a:solidFill>
            <a:srgbClr val="0194D3"/>
          </a:solidFill>
          <a:ln w="9525">
            <a:noFill/>
            <a:round/>
            <a:headEnd/>
            <a:tailEnd/>
          </a:ln>
          <a:effectLst>
            <a:outerShdw blurRad="88900" algn="ctr" rotWithShape="0">
              <a:prstClr val="black">
                <a:alpha val="70000"/>
              </a:prstClr>
            </a:out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cs typeface="Arial" pitchFamily="34" charset="0"/>
            </a:endParaRPr>
          </a:p>
        </p:txBody>
      </p:sp>
      <p:sp>
        <p:nvSpPr>
          <p:cNvPr id="10" name="Text Placeholder 9"/>
          <p:cNvSpPr>
            <a:spLocks noGrp="1"/>
          </p:cNvSpPr>
          <p:nvPr>
            <p:ph type="body" sz="quarter" idx="10"/>
          </p:nvPr>
        </p:nvSpPr>
        <p:spPr>
          <a:xfrm>
            <a:off x="1604169" y="1581345"/>
            <a:ext cx="5935662" cy="461645"/>
          </a:xfrm>
          <a:solidFill>
            <a:schemeClr val="tx2"/>
          </a:solidFill>
          <a:effectLst>
            <a:outerShdw dist="38100" dir="10800000" algn="r" rotWithShape="0">
              <a:schemeClr val="accent2"/>
            </a:outerShdw>
          </a:effectLst>
        </p:spPr>
        <p:txBody>
          <a:bodyPr anchor="ctr" anchorCtr="0">
            <a:spAutoFit/>
          </a:bodyPr>
          <a:lstStyle>
            <a:lvl1pPr marL="0" indent="0">
              <a:buFont typeface="Arial" pitchFamily="34" charset="0"/>
              <a:buNone/>
              <a:defRPr>
                <a:solidFill>
                  <a:schemeClr val="bg1"/>
                </a:solidFill>
                <a:latin typeface="Franklin Gothic Demi" pitchFamily="34" charset="0"/>
              </a:defRPr>
            </a:lvl1pPr>
          </a:lstStyle>
          <a:p>
            <a:pPr lvl="0"/>
            <a:r>
              <a:rPr lang="en-US" smtClean="0"/>
              <a:t>Click to edit Master text styles</a:t>
            </a:r>
          </a:p>
        </p:txBody>
      </p:sp>
      <p:sp>
        <p:nvSpPr>
          <p:cNvPr id="11" name="Text Placeholder 9"/>
          <p:cNvSpPr>
            <a:spLocks noGrp="1"/>
          </p:cNvSpPr>
          <p:nvPr>
            <p:ph type="body" sz="quarter" idx="11" hasCustomPrompt="1"/>
          </p:nvPr>
        </p:nvSpPr>
        <p:spPr>
          <a:xfrm>
            <a:off x="6004328" y="3719947"/>
            <a:ext cx="2467156" cy="307756"/>
          </a:xfrm>
          <a:solidFill>
            <a:schemeClr val="bg1"/>
          </a:solidFill>
          <a:effectLst>
            <a:outerShdw dist="12700" algn="l" rotWithShape="0">
              <a:schemeClr val="tx2"/>
            </a:outerShdw>
          </a:effectLst>
        </p:spPr>
        <p:txBody>
          <a:bodyPr wrap="square" anchor="t" anchorCtr="0">
            <a:spAutoFit/>
          </a:bodyPr>
          <a:lstStyle>
            <a:lvl1pPr marL="0" indent="0" algn="r">
              <a:buFont typeface="Arial" pitchFamily="34" charset="0"/>
              <a:buNone/>
              <a:defRPr sz="1400" i="1"/>
            </a:lvl1pPr>
          </a:lstStyle>
          <a:p>
            <a:pPr lvl="0"/>
            <a:r>
              <a:rPr lang="en-US" dirty="0" smtClean="0"/>
              <a:t>Click to edit attribution</a:t>
            </a:r>
            <a:endParaRPr lang="en-US" dirty="0"/>
          </a:p>
        </p:txBody>
      </p:sp>
    </p:spTree>
    <p:extLst>
      <p:ext uri="{BB962C8B-B14F-4D97-AF65-F5344CB8AC3E}">
        <p14:creationId xmlns:p14="http://schemas.microsoft.com/office/powerpoint/2010/main" val="40988254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o home button">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8775"/>
            <a:ext cx="7543800" cy="66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223840" y="703946"/>
            <a:ext cx="6035589" cy="491360"/>
          </a:xfrm>
          <a:prstGeom prst="rect">
            <a:avLst/>
          </a:prstGeom>
        </p:spPr>
        <p:txBody>
          <a:bodyPr vert="horz" lIns="217991" tIns="0" rIns="0" bIns="0" anchor="ctr" anchorCtr="0"/>
          <a:lstStyle>
            <a:lvl1pPr marL="0" indent="0">
              <a:buNone/>
              <a:defRPr sz="33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80460148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99"/>
            <a:ext cx="2133600" cy="365125"/>
          </a:xfrm>
          <a:prstGeom prst="rect">
            <a:avLst/>
          </a:prstGeom>
        </p:spPr>
        <p:txBody>
          <a:bodyPr lIns="91431" tIns="45715" rIns="91431" bIns="45715"/>
          <a:lstStyle>
            <a:lvl1pPr>
              <a:defRPr/>
            </a:lvl1pPr>
          </a:lstStyle>
          <a:p>
            <a:pPr defTabSz="914301">
              <a:defRPr/>
            </a:pPr>
            <a:endParaRPr lang="en-US" sz="3600" b="1" dirty="0">
              <a:solidFill>
                <a:srgbClr val="21345F"/>
              </a:solidFill>
              <a:latin typeface="Arial" charset="0"/>
              <a:ea typeface="ＭＳ Ｐゴシック" charset="-128"/>
              <a:cs typeface="Arial" pitchFamily="34" charset="0"/>
            </a:endParaRPr>
          </a:p>
        </p:txBody>
      </p:sp>
      <p:sp>
        <p:nvSpPr>
          <p:cNvPr id="5" name="Footer Placeholder 4"/>
          <p:cNvSpPr>
            <a:spLocks noGrp="1"/>
          </p:cNvSpPr>
          <p:nvPr>
            <p:ph type="ftr" sz="quarter" idx="11"/>
          </p:nvPr>
        </p:nvSpPr>
        <p:spPr>
          <a:xfrm>
            <a:off x="3124200" y="6356399"/>
            <a:ext cx="2895600" cy="365125"/>
          </a:xfrm>
          <a:prstGeom prst="rect">
            <a:avLst/>
          </a:prstGeom>
        </p:spPr>
        <p:txBody>
          <a:bodyPr lIns="91431" tIns="45715" rIns="91431" bIns="45715"/>
          <a:lstStyle>
            <a:lvl1pPr>
              <a:defRPr/>
            </a:lvl1pPr>
          </a:lstStyle>
          <a:p>
            <a:pPr defTabSz="914301">
              <a:defRPr/>
            </a:pPr>
            <a:endParaRPr lang="en-US" sz="3600" b="1" dirty="0">
              <a:solidFill>
                <a:srgbClr val="21345F"/>
              </a:solidFill>
              <a:latin typeface="Arial" charset="0"/>
              <a:ea typeface="ＭＳ Ｐゴシック" charset="-128"/>
              <a:cs typeface="Arial" pitchFamily="34" charset="0"/>
            </a:endParaRPr>
          </a:p>
        </p:txBody>
      </p:sp>
    </p:spTree>
    <p:extLst>
      <p:ext uri="{BB962C8B-B14F-4D97-AF65-F5344CB8AC3E}">
        <p14:creationId xmlns:p14="http://schemas.microsoft.com/office/powerpoint/2010/main" val="13458660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24526056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erner - Title Slide">
    <p:spTree>
      <p:nvGrpSpPr>
        <p:cNvPr id="1" name=""/>
        <p:cNvGrpSpPr/>
        <p:nvPr/>
      </p:nvGrpSpPr>
      <p:grpSpPr>
        <a:xfrm>
          <a:off x="0" y="0"/>
          <a:ext cx="0" cy="0"/>
          <a:chOff x="0" y="0"/>
          <a:chExt cx="0" cy="0"/>
        </a:xfrm>
      </p:grpSpPr>
      <p:sp>
        <p:nvSpPr>
          <p:cNvPr id="6" name="Parallelogram 8"/>
          <p:cNvSpPr>
            <a:spLocks noChangeArrowheads="1"/>
          </p:cNvSpPr>
          <p:nvPr userDrawn="1"/>
        </p:nvSpPr>
        <p:spPr bwMode="auto">
          <a:xfrm>
            <a:off x="182563" y="6453195"/>
            <a:ext cx="8794750" cy="258763"/>
          </a:xfrm>
          <a:prstGeom prst="parallelogram">
            <a:avLst>
              <a:gd name="adj" fmla="val 45002"/>
            </a:avLst>
          </a:prstGeom>
          <a:solidFill>
            <a:schemeClr val="tx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31" tIns="45715" rIns="91431" bIns="45715" anchor="ctr"/>
          <a:lstStyle/>
          <a:p>
            <a:pPr marL="366674" indent="-366674" algn="ctr" defTabSz="976208">
              <a:spcBef>
                <a:spcPct val="20000"/>
              </a:spcBef>
              <a:buSzPct val="140000"/>
            </a:pPr>
            <a:endParaRPr lang="en-US" sz="3600" b="1">
              <a:solidFill>
                <a:srgbClr val="21345F"/>
              </a:solidFill>
              <a:latin typeface="Arial" pitchFamily="34" charset="0"/>
              <a:ea typeface="ＭＳ Ｐゴシック" pitchFamily="34" charset="-128"/>
              <a:cs typeface="Arial" pitchFamily="34" charset="0"/>
            </a:endParaRPr>
          </a:p>
        </p:txBody>
      </p:sp>
      <p:sp>
        <p:nvSpPr>
          <p:cNvPr id="7" name="Rectangle 6"/>
          <p:cNvSpPr/>
          <p:nvPr userDrawn="1"/>
        </p:nvSpPr>
        <p:spPr bwMode="auto">
          <a:xfrm>
            <a:off x="0" y="3"/>
            <a:ext cx="9144000" cy="1708151"/>
          </a:xfrm>
          <a:prstGeom prst="rect">
            <a:avLst/>
          </a:prstGeom>
          <a:solidFill>
            <a:srgbClr val="0194D3"/>
          </a:solidFill>
          <a:ln w="9525">
            <a:noFill/>
            <a:round/>
            <a:headEnd/>
            <a:tailEnd/>
          </a:ln>
          <a:effectLst>
            <a:outerShdw blurRad="50800" dist="38100" dir="5400000" algn="t" rotWithShape="0">
              <a:prstClr val="black">
                <a:alpha val="40000"/>
              </a:prstClr>
            </a:outerShdw>
          </a:effectLst>
        </p:spPr>
        <p:txBody>
          <a:bodyPr lIns="91431" tIns="45715" rIns="91431" bIns="45715"/>
          <a:lstStyle/>
          <a:p>
            <a:pPr marL="366674" indent="-366674" defTabSz="976208">
              <a:buSzPct val="140000"/>
              <a:defRPr/>
            </a:pPr>
            <a:endParaRPr lang="en-US" sz="3600" b="1">
              <a:solidFill>
                <a:srgbClr val="21345F"/>
              </a:solidFill>
              <a:latin typeface="Arial" charset="0"/>
              <a:ea typeface="ＭＳ Ｐゴシック" charset="-128"/>
              <a:cs typeface="Arial" pitchFamily="34" charset="0"/>
            </a:endParaRPr>
          </a:p>
        </p:txBody>
      </p:sp>
      <p:sp>
        <p:nvSpPr>
          <p:cNvPr id="8" name="Freeform 25"/>
          <p:cNvSpPr>
            <a:spLocks/>
          </p:cNvSpPr>
          <p:nvPr userDrawn="1"/>
        </p:nvSpPr>
        <p:spPr bwMode="auto">
          <a:xfrm>
            <a:off x="6" y="1882789"/>
            <a:ext cx="6149975" cy="1673225"/>
          </a:xfrm>
          <a:custGeom>
            <a:avLst/>
            <a:gdLst/>
            <a:ahLst/>
            <a:cxnLst>
              <a:cxn ang="0">
                <a:pos x="0" y="0"/>
              </a:cxn>
              <a:cxn ang="0">
                <a:pos x="0" y="1054"/>
              </a:cxn>
              <a:cxn ang="0">
                <a:pos x="3399" y="1054"/>
              </a:cxn>
              <a:cxn ang="0">
                <a:pos x="3874" y="0"/>
              </a:cxn>
              <a:cxn ang="0">
                <a:pos x="0" y="0"/>
              </a:cxn>
            </a:cxnLst>
            <a:rect l="0" t="0" r="r" b="b"/>
            <a:pathLst>
              <a:path w="3874" h="1054">
                <a:moveTo>
                  <a:pt x="0" y="0"/>
                </a:moveTo>
                <a:lnTo>
                  <a:pt x="0" y="1054"/>
                </a:lnTo>
                <a:lnTo>
                  <a:pt x="3399" y="1054"/>
                </a:lnTo>
                <a:lnTo>
                  <a:pt x="3874" y="0"/>
                </a:lnTo>
                <a:lnTo>
                  <a:pt x="0" y="0"/>
                </a:lnTo>
                <a:close/>
              </a:path>
            </a:pathLst>
          </a:custGeom>
          <a:solidFill>
            <a:schemeClr val="accent2"/>
          </a:solidFill>
          <a:ln w="9525">
            <a:noFill/>
            <a:round/>
            <a:headEnd/>
            <a:tailEnd/>
          </a:ln>
          <a:effectLst>
            <a:outerShdw blurRad="50800" dist="38100" dir="5400000" algn="t" rotWithShape="0">
              <a:prstClr val="black">
                <a:alpha val="40000"/>
              </a:prstClr>
            </a:outerShdw>
          </a:effectLst>
        </p:spPr>
        <p:txBody>
          <a:bodyPr lIns="91431" tIns="45715" rIns="91431" bIns="45715"/>
          <a:lstStyle/>
          <a:p>
            <a:pPr defTabSz="914301">
              <a:defRPr/>
            </a:pPr>
            <a:endParaRPr lang="en-US" sz="3600" b="1">
              <a:solidFill>
                <a:srgbClr val="21345F"/>
              </a:solidFill>
              <a:latin typeface="Arial" charset="0"/>
              <a:ea typeface="ＭＳ Ｐゴシック" charset="-128"/>
              <a:cs typeface="Arial" pitchFamily="34" charset="0"/>
            </a:endParaRPr>
          </a:p>
        </p:txBody>
      </p:sp>
      <p:sp>
        <p:nvSpPr>
          <p:cNvPr id="9" name="Freeform 19"/>
          <p:cNvSpPr>
            <a:spLocks/>
          </p:cNvSpPr>
          <p:nvPr userDrawn="1"/>
        </p:nvSpPr>
        <p:spPr bwMode="auto">
          <a:xfrm>
            <a:off x="1" y="3297243"/>
            <a:ext cx="5400675" cy="258763"/>
          </a:xfrm>
          <a:custGeom>
            <a:avLst/>
            <a:gdLst/>
            <a:ahLst/>
            <a:cxnLst>
              <a:cxn ang="0">
                <a:pos x="0" y="0"/>
              </a:cxn>
              <a:cxn ang="0">
                <a:pos x="0" y="163"/>
              </a:cxn>
              <a:cxn ang="0">
                <a:pos x="3331" y="163"/>
              </a:cxn>
              <a:cxn ang="0">
                <a:pos x="3402" y="0"/>
              </a:cxn>
              <a:cxn ang="0">
                <a:pos x="0" y="0"/>
              </a:cxn>
            </a:cxnLst>
            <a:rect l="0" t="0" r="r" b="b"/>
            <a:pathLst>
              <a:path w="3402" h="163">
                <a:moveTo>
                  <a:pt x="0" y="0"/>
                </a:moveTo>
                <a:lnTo>
                  <a:pt x="0" y="163"/>
                </a:lnTo>
                <a:lnTo>
                  <a:pt x="3331" y="163"/>
                </a:lnTo>
                <a:lnTo>
                  <a:pt x="3402" y="0"/>
                </a:lnTo>
                <a:lnTo>
                  <a:pt x="0" y="0"/>
                </a:lnTo>
                <a:close/>
              </a:path>
            </a:pathLst>
          </a:custGeom>
          <a:solidFill>
            <a:srgbClr val="0194D3"/>
          </a:solidFill>
          <a:ln w="9525">
            <a:noFill/>
            <a:round/>
            <a:headEnd/>
            <a:tailEnd/>
          </a:ln>
          <a:effectLst>
            <a:innerShdw blurRad="76200" dist="25400">
              <a:prstClr val="black">
                <a:alpha val="50000"/>
              </a:prstClr>
            </a:innerShdw>
          </a:effectLst>
        </p:spPr>
        <p:txBody>
          <a:bodyPr lIns="91431" tIns="45715" rIns="91431" bIns="45715"/>
          <a:lstStyle/>
          <a:p>
            <a:pPr marL="366674" indent="-366674" defTabSz="976208">
              <a:buSzPct val="140000"/>
              <a:defRPr/>
            </a:pPr>
            <a:endParaRPr lang="en-US" sz="3600" b="1">
              <a:solidFill>
                <a:srgbClr val="21345F"/>
              </a:solidFill>
              <a:latin typeface="Arial" charset="0"/>
              <a:ea typeface="ＭＳ Ｐゴシック" charset="-128"/>
              <a:cs typeface="Arial" pitchFamily="34" charset="0"/>
            </a:endParaRPr>
          </a:p>
        </p:txBody>
      </p:sp>
      <p:pic>
        <p:nvPicPr>
          <p:cNvPr id="10" name="Picture 3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40414" y="3800483"/>
            <a:ext cx="2797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25"/>
          <p:cNvSpPr>
            <a:spLocks/>
          </p:cNvSpPr>
          <p:nvPr userDrawn="1"/>
        </p:nvSpPr>
        <p:spPr bwMode="auto">
          <a:xfrm flipH="1" flipV="1">
            <a:off x="5637213" y="1882842"/>
            <a:ext cx="3510006" cy="1673221"/>
          </a:xfrm>
          <a:custGeom>
            <a:avLst/>
            <a:gdLst>
              <a:gd name="connsiteX0" fmla="*/ 0 w 10000"/>
              <a:gd name="connsiteY0" fmla="*/ 0 h 10013"/>
              <a:gd name="connsiteX1" fmla="*/ 0 w 10000"/>
              <a:gd name="connsiteY1" fmla="*/ 10000 h 10013"/>
              <a:gd name="connsiteX2" fmla="*/ 4312 w 10000"/>
              <a:gd name="connsiteY2" fmla="*/ 10013 h 10013"/>
              <a:gd name="connsiteX3" fmla="*/ 8774 w 10000"/>
              <a:gd name="connsiteY3" fmla="*/ 10000 h 10013"/>
              <a:gd name="connsiteX4" fmla="*/ 10000 w 10000"/>
              <a:gd name="connsiteY4" fmla="*/ 0 h 10013"/>
              <a:gd name="connsiteX5" fmla="*/ 0 w 10000"/>
              <a:gd name="connsiteY5" fmla="*/ 0 h 10013"/>
              <a:gd name="connsiteX0" fmla="*/ 0 w 10000"/>
              <a:gd name="connsiteY0" fmla="*/ 0 h 10013"/>
              <a:gd name="connsiteX1" fmla="*/ 0 w 10000"/>
              <a:gd name="connsiteY1" fmla="*/ 10000 h 10013"/>
              <a:gd name="connsiteX2" fmla="*/ 4312 w 10000"/>
              <a:gd name="connsiteY2" fmla="*/ 10013 h 10013"/>
              <a:gd name="connsiteX3" fmla="*/ 8774 w 10000"/>
              <a:gd name="connsiteY3" fmla="*/ 10000 h 10013"/>
              <a:gd name="connsiteX4" fmla="*/ 10000 w 10000"/>
              <a:gd name="connsiteY4" fmla="*/ 0 h 10013"/>
              <a:gd name="connsiteX5" fmla="*/ 4326 w 10000"/>
              <a:gd name="connsiteY5" fmla="*/ 11 h 10013"/>
              <a:gd name="connsiteX6" fmla="*/ 0 w 10000"/>
              <a:gd name="connsiteY6" fmla="*/ 0 h 10013"/>
              <a:gd name="connsiteX0" fmla="*/ 0 w 10000"/>
              <a:gd name="connsiteY0" fmla="*/ 0 h 10013"/>
              <a:gd name="connsiteX1" fmla="*/ 4312 w 10000"/>
              <a:gd name="connsiteY1" fmla="*/ 10013 h 10013"/>
              <a:gd name="connsiteX2" fmla="*/ 8774 w 10000"/>
              <a:gd name="connsiteY2" fmla="*/ 10000 h 10013"/>
              <a:gd name="connsiteX3" fmla="*/ 10000 w 10000"/>
              <a:gd name="connsiteY3" fmla="*/ 0 h 10013"/>
              <a:gd name="connsiteX4" fmla="*/ 4326 w 10000"/>
              <a:gd name="connsiteY4" fmla="*/ 11 h 10013"/>
              <a:gd name="connsiteX5" fmla="*/ 0 w 10000"/>
              <a:gd name="connsiteY5" fmla="*/ 0 h 10013"/>
              <a:gd name="connsiteX0" fmla="*/ 14 w 5688"/>
              <a:gd name="connsiteY0" fmla="*/ 11 h 10013"/>
              <a:gd name="connsiteX1" fmla="*/ 0 w 5688"/>
              <a:gd name="connsiteY1" fmla="*/ 10013 h 10013"/>
              <a:gd name="connsiteX2" fmla="*/ 4462 w 5688"/>
              <a:gd name="connsiteY2" fmla="*/ 10000 h 10013"/>
              <a:gd name="connsiteX3" fmla="*/ 5688 w 5688"/>
              <a:gd name="connsiteY3" fmla="*/ 0 h 10013"/>
              <a:gd name="connsiteX4" fmla="*/ 14 w 5688"/>
              <a:gd name="connsiteY4" fmla="*/ 11 h 10013"/>
              <a:gd name="connsiteX0" fmla="*/ 50 w 10025"/>
              <a:gd name="connsiteY0" fmla="*/ 11 h 9987"/>
              <a:gd name="connsiteX1" fmla="*/ 0 w 10025"/>
              <a:gd name="connsiteY1" fmla="*/ 9987 h 9987"/>
              <a:gd name="connsiteX2" fmla="*/ 7870 w 10025"/>
              <a:gd name="connsiteY2" fmla="*/ 9987 h 9987"/>
              <a:gd name="connsiteX3" fmla="*/ 10025 w 10025"/>
              <a:gd name="connsiteY3" fmla="*/ 0 h 9987"/>
              <a:gd name="connsiteX4" fmla="*/ 50 w 10025"/>
              <a:gd name="connsiteY4" fmla="*/ 11 h 9987"/>
              <a:gd name="connsiteX0" fmla="*/ 9 w 10009"/>
              <a:gd name="connsiteY0" fmla="*/ 0 h 10000"/>
              <a:gd name="connsiteX1" fmla="*/ 9 w 10009"/>
              <a:gd name="connsiteY1" fmla="*/ 10000 h 10000"/>
              <a:gd name="connsiteX2" fmla="*/ 7859 w 10009"/>
              <a:gd name="connsiteY2" fmla="*/ 10000 h 10000"/>
              <a:gd name="connsiteX3" fmla="*/ 10009 w 10009"/>
              <a:gd name="connsiteY3" fmla="*/ 0 h 10000"/>
              <a:gd name="connsiteX4" fmla="*/ 9 w 1000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9" y="0"/>
                </a:moveTo>
                <a:cubicBezTo>
                  <a:pt x="0" y="3334"/>
                  <a:pt x="18" y="6666"/>
                  <a:pt x="9" y="10000"/>
                </a:cubicBezTo>
                <a:lnTo>
                  <a:pt x="7859" y="10000"/>
                </a:lnTo>
                <a:lnTo>
                  <a:pt x="10009" y="0"/>
                </a:lnTo>
                <a:lnTo>
                  <a:pt x="9" y="0"/>
                </a:lnTo>
                <a:close/>
              </a:path>
            </a:pathLst>
          </a:custGeom>
          <a:blipFill dpi="0" rotWithShape="0">
            <a:blip r:embed="rId3"/>
            <a:srcRect/>
            <a:stretch>
              <a:fillRect t="-6000" b="-33000"/>
            </a:stretch>
          </a:blipFill>
          <a:ln w="9525">
            <a:noFill/>
            <a:round/>
            <a:headEnd/>
            <a:tailEnd/>
          </a:ln>
          <a:effectLst>
            <a:outerShdw blurRad="50800" dist="38100" dir="5400000" algn="t" rotWithShape="0">
              <a:prstClr val="black">
                <a:alpha val="40000"/>
              </a:prstClr>
            </a:outerShdw>
          </a:effectLst>
        </p:spPr>
        <p:txBody>
          <a:bodyPr lIns="91431" tIns="45715" rIns="91431" bIns="45715"/>
          <a:lstStyle/>
          <a:p>
            <a:pPr defTabSz="914301">
              <a:defRPr/>
            </a:pPr>
            <a:endParaRPr lang="en-US" sz="3600" b="1">
              <a:solidFill>
                <a:srgbClr val="21345F"/>
              </a:solidFill>
              <a:latin typeface="Arial" charset="0"/>
              <a:ea typeface="ＭＳ Ｐゴシック" charset="-128"/>
              <a:cs typeface="Arial" pitchFamily="34" charset="0"/>
            </a:endParaRPr>
          </a:p>
        </p:txBody>
      </p:sp>
      <p:sp>
        <p:nvSpPr>
          <p:cNvPr id="14" name="Title 13"/>
          <p:cNvSpPr>
            <a:spLocks noGrp="1"/>
          </p:cNvSpPr>
          <p:nvPr>
            <p:ph type="title"/>
          </p:nvPr>
        </p:nvSpPr>
        <p:spPr>
          <a:xfrm>
            <a:off x="181155" y="2343509"/>
            <a:ext cx="5387196" cy="609600"/>
          </a:xfrm>
        </p:spPr>
        <p:txBody>
          <a:bodyPr/>
          <a:lstStyle>
            <a:lvl1pPr>
              <a:defRPr>
                <a:solidFill>
                  <a:schemeClr val="bg1"/>
                </a:solidFill>
                <a:latin typeface="Franklin Gothic Demi" pitchFamily="34" charset="0"/>
              </a:defRPr>
            </a:lvl1pPr>
          </a:lstStyle>
          <a:p>
            <a:r>
              <a:rPr lang="en-US" smtClean="0"/>
              <a:t>Click to edit Master title style</a:t>
            </a:r>
            <a:endParaRPr lang="en-US" dirty="0"/>
          </a:p>
        </p:txBody>
      </p:sp>
      <p:sp>
        <p:nvSpPr>
          <p:cNvPr id="16" name="Subtitle 2"/>
          <p:cNvSpPr>
            <a:spLocks noGrp="1"/>
          </p:cNvSpPr>
          <p:nvPr>
            <p:ph type="subTitle" idx="1"/>
          </p:nvPr>
        </p:nvSpPr>
        <p:spPr>
          <a:xfrm>
            <a:off x="181159" y="3290986"/>
            <a:ext cx="5020573" cy="271733"/>
          </a:xfrm>
        </p:spPr>
        <p:txBody>
          <a:bodyPr anchor="ctr"/>
          <a:lstStyle>
            <a:lvl1pPr marL="0" indent="0" algn="l">
              <a:buNone/>
              <a:defRPr sz="1400">
                <a:solidFill>
                  <a:schemeClr val="bg1"/>
                </a:solidFill>
                <a:latin typeface="Franklin Gothic Demi" pitchFamily="34" charset="0"/>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dirty="0"/>
          </a:p>
        </p:txBody>
      </p:sp>
      <p:sp>
        <p:nvSpPr>
          <p:cNvPr id="18" name="Text Placeholder 17"/>
          <p:cNvSpPr>
            <a:spLocks noGrp="1"/>
          </p:cNvSpPr>
          <p:nvPr>
            <p:ph type="body" sz="quarter" idx="10"/>
          </p:nvPr>
        </p:nvSpPr>
        <p:spPr>
          <a:xfrm>
            <a:off x="181159" y="4278404"/>
            <a:ext cx="3725863" cy="423083"/>
          </a:xfrm>
        </p:spPr>
        <p:txBody>
          <a:bodyPr/>
          <a:lstStyle>
            <a:lvl1pPr marL="0" indent="0">
              <a:buNone/>
              <a:defRPr sz="1800" baseline="0">
                <a:solidFill>
                  <a:schemeClr val="bg2">
                    <a:lumMod val="75000"/>
                    <a:lumOff val="25000"/>
                  </a:schemeClr>
                </a:solidFill>
                <a:latin typeface="+mn-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9" name="Text Placeholder 17"/>
          <p:cNvSpPr>
            <a:spLocks noGrp="1"/>
          </p:cNvSpPr>
          <p:nvPr>
            <p:ph type="body" sz="quarter" idx="11"/>
          </p:nvPr>
        </p:nvSpPr>
        <p:spPr>
          <a:xfrm>
            <a:off x="181159" y="4709728"/>
            <a:ext cx="3725863" cy="423083"/>
          </a:xfrm>
        </p:spPr>
        <p:txBody>
          <a:bodyPr/>
          <a:lstStyle>
            <a:lvl1pPr marL="0" indent="0">
              <a:buNone/>
              <a:defRPr sz="1400" i="1" baseline="0">
                <a:solidFill>
                  <a:schemeClr val="bg2">
                    <a:lumMod val="75000"/>
                    <a:lumOff val="25000"/>
                  </a:schemeClr>
                </a:solidFill>
                <a:latin typeface="+mn-lt"/>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12" name="Date Placeholder 12"/>
          <p:cNvSpPr>
            <a:spLocks noGrp="1"/>
          </p:cNvSpPr>
          <p:nvPr>
            <p:ph type="dt" sz="half" idx="12"/>
          </p:nvPr>
        </p:nvSpPr>
        <p:spPr>
          <a:xfrm>
            <a:off x="6711950" y="6408832"/>
            <a:ext cx="2133600" cy="365125"/>
          </a:xfrm>
          <a:prstGeom prst="rect">
            <a:avLst/>
          </a:prstGeom>
        </p:spPr>
        <p:txBody>
          <a:bodyPr vert="horz" lIns="91431" tIns="45715" rIns="91431" bIns="45715" rtlCol="0" anchor="ctr"/>
          <a:lstStyle>
            <a:lvl1pPr algn="r">
              <a:defRPr sz="1200" b="0">
                <a:solidFill>
                  <a:schemeClr val="bg1"/>
                </a:solidFill>
                <a:latin typeface="+mn-lt"/>
                <a:ea typeface="ＭＳ Ｐゴシック" charset="-128"/>
                <a:cs typeface="+mn-cs"/>
              </a:defRPr>
            </a:lvl1pPr>
          </a:lstStyle>
          <a:p>
            <a:pPr defTabSz="914301">
              <a:defRPr/>
            </a:pPr>
            <a:endParaRPr lang="en-US" dirty="0">
              <a:solidFill>
                <a:srgbClr val="FFFFFF"/>
              </a:solidFill>
            </a:endParaRPr>
          </a:p>
        </p:txBody>
      </p:sp>
    </p:spTree>
    <p:extLst>
      <p:ext uri="{BB962C8B-B14F-4D97-AF65-F5344CB8AC3E}">
        <p14:creationId xmlns:p14="http://schemas.microsoft.com/office/powerpoint/2010/main" val="24770090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erner - Divider/ALT Title">
    <p:spTree>
      <p:nvGrpSpPr>
        <p:cNvPr id="1" name=""/>
        <p:cNvGrpSpPr/>
        <p:nvPr/>
      </p:nvGrpSpPr>
      <p:grpSpPr>
        <a:xfrm>
          <a:off x="0" y="0"/>
          <a:ext cx="0" cy="0"/>
          <a:chOff x="0" y="0"/>
          <a:chExt cx="0" cy="0"/>
        </a:xfrm>
      </p:grpSpPr>
      <p:pic>
        <p:nvPicPr>
          <p:cNvPr id="4" name="Picture 3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800" y="4654550"/>
            <a:ext cx="303688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25"/>
          <p:cNvSpPr>
            <a:spLocks/>
          </p:cNvSpPr>
          <p:nvPr userDrawn="1"/>
        </p:nvSpPr>
        <p:spPr bwMode="auto">
          <a:xfrm>
            <a:off x="0" y="2505322"/>
            <a:ext cx="8545513" cy="1378087"/>
          </a:xfrm>
          <a:custGeom>
            <a:avLst/>
            <a:gdLst/>
            <a:ahLst/>
            <a:cxnLst>
              <a:cxn ang="0">
                <a:pos x="0" y="0"/>
              </a:cxn>
              <a:cxn ang="0">
                <a:pos x="0" y="1054"/>
              </a:cxn>
              <a:cxn ang="0">
                <a:pos x="3399" y="1054"/>
              </a:cxn>
              <a:cxn ang="0">
                <a:pos x="3874" y="0"/>
              </a:cxn>
              <a:cxn ang="0">
                <a:pos x="0" y="0"/>
              </a:cxn>
            </a:cxnLst>
            <a:rect l="0" t="0" r="r" b="b"/>
            <a:pathLst>
              <a:path w="3874" h="1054">
                <a:moveTo>
                  <a:pt x="0" y="0"/>
                </a:moveTo>
                <a:lnTo>
                  <a:pt x="0" y="1054"/>
                </a:lnTo>
                <a:lnTo>
                  <a:pt x="3399" y="1054"/>
                </a:lnTo>
                <a:lnTo>
                  <a:pt x="3874" y="0"/>
                </a:lnTo>
                <a:lnTo>
                  <a:pt x="0" y="0"/>
                </a:lnTo>
                <a:close/>
              </a:path>
            </a:pathLst>
          </a:custGeom>
          <a:solidFill>
            <a:schemeClr val="accent2"/>
          </a:solidFill>
          <a:ln w="9525">
            <a:noFill/>
            <a:round/>
            <a:headEnd/>
            <a:tailEnd/>
          </a:ln>
          <a:effectLst>
            <a:innerShdw blurRad="114300">
              <a:prstClr val="black"/>
            </a:innerShdw>
          </a:effectLst>
        </p:spPr>
        <p:txBody>
          <a:bodyPr lIns="91431" tIns="45715" rIns="91431" bIns="45715"/>
          <a:lstStyle/>
          <a:p>
            <a:pPr defTabSz="914301">
              <a:defRPr/>
            </a:pPr>
            <a:endParaRPr lang="en-US" sz="3600" b="1">
              <a:solidFill>
                <a:srgbClr val="21345F"/>
              </a:solidFill>
              <a:latin typeface="Arial" charset="0"/>
              <a:ea typeface="ＭＳ Ｐゴシック" charset="-128"/>
              <a:cs typeface="Arial" pitchFamily="34" charset="0"/>
            </a:endParaRPr>
          </a:p>
        </p:txBody>
      </p:sp>
      <p:sp>
        <p:nvSpPr>
          <p:cNvPr id="6" name="Freeform 19"/>
          <p:cNvSpPr>
            <a:spLocks/>
          </p:cNvSpPr>
          <p:nvPr userDrawn="1"/>
        </p:nvSpPr>
        <p:spPr bwMode="auto">
          <a:xfrm>
            <a:off x="96838" y="3529017"/>
            <a:ext cx="5245100" cy="258763"/>
          </a:xfrm>
          <a:custGeom>
            <a:avLst/>
            <a:gdLst/>
            <a:ahLst/>
            <a:cxnLst>
              <a:cxn ang="0">
                <a:pos x="0" y="0"/>
              </a:cxn>
              <a:cxn ang="0">
                <a:pos x="0" y="163"/>
              </a:cxn>
              <a:cxn ang="0">
                <a:pos x="3331" y="163"/>
              </a:cxn>
              <a:cxn ang="0">
                <a:pos x="3402" y="0"/>
              </a:cxn>
              <a:cxn ang="0">
                <a:pos x="0" y="0"/>
              </a:cxn>
            </a:cxnLst>
            <a:rect l="0" t="0" r="r" b="b"/>
            <a:pathLst>
              <a:path w="3402" h="163">
                <a:moveTo>
                  <a:pt x="0" y="0"/>
                </a:moveTo>
                <a:lnTo>
                  <a:pt x="0" y="163"/>
                </a:lnTo>
                <a:lnTo>
                  <a:pt x="3331" y="163"/>
                </a:lnTo>
                <a:lnTo>
                  <a:pt x="3402" y="0"/>
                </a:lnTo>
                <a:lnTo>
                  <a:pt x="0" y="0"/>
                </a:lnTo>
                <a:close/>
              </a:path>
            </a:pathLst>
          </a:custGeom>
          <a:solidFill>
            <a:schemeClr val="tx2"/>
          </a:solidFill>
          <a:ln w="9525">
            <a:noFill/>
            <a:round/>
            <a:headEnd/>
            <a:tailEnd/>
          </a:ln>
          <a:effectLst>
            <a:outerShdw blurRad="63500" sx="101000" sy="101000" algn="ctr" rotWithShape="0">
              <a:prstClr val="black">
                <a:alpha val="50000"/>
              </a:prstClr>
            </a:outerShdw>
          </a:effectLst>
        </p:spPr>
        <p:txBody>
          <a:bodyPr lIns="91431" tIns="45715" rIns="91431" bIns="45715"/>
          <a:lstStyle/>
          <a:p>
            <a:pPr marL="366674" indent="-366674" defTabSz="976208">
              <a:buSzPct val="140000"/>
              <a:defRPr/>
            </a:pPr>
            <a:endParaRPr lang="en-US" sz="3600" b="1">
              <a:solidFill>
                <a:srgbClr val="21345F"/>
              </a:solidFill>
              <a:latin typeface="Arial" charset="0"/>
              <a:ea typeface="ＭＳ Ｐゴシック" charset="-128"/>
              <a:cs typeface="Arial" pitchFamily="34" charset="0"/>
            </a:endParaRPr>
          </a:p>
        </p:txBody>
      </p:sp>
      <p:sp>
        <p:nvSpPr>
          <p:cNvPr id="7" name="TextBox 6"/>
          <p:cNvSpPr txBox="1">
            <a:spLocks noChangeArrowheads="1"/>
          </p:cNvSpPr>
          <p:nvPr userDrawn="1"/>
        </p:nvSpPr>
        <p:spPr bwMode="auto">
          <a:xfrm>
            <a:off x="3444875" y="6453195"/>
            <a:ext cx="54102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ctr"/>
          <a:lstStyle>
            <a:lvl1pPr eaLnBrk="0" hangingPunct="0">
              <a:defRPr sz="3600" b="1">
                <a:solidFill>
                  <a:schemeClr val="tx1"/>
                </a:solidFill>
                <a:latin typeface="Arial" pitchFamily="34" charset="0"/>
                <a:ea typeface="ＭＳ Ｐゴシック" pitchFamily="34" charset="-128"/>
              </a:defRPr>
            </a:lvl1pPr>
            <a:lvl2pPr marL="742950" indent="-285750" eaLnBrk="0" hangingPunct="0">
              <a:defRPr sz="3600" b="1">
                <a:solidFill>
                  <a:schemeClr val="tx1"/>
                </a:solidFill>
                <a:latin typeface="Arial" pitchFamily="34" charset="0"/>
                <a:ea typeface="ＭＳ Ｐゴシック" pitchFamily="34" charset="-128"/>
              </a:defRPr>
            </a:lvl2pPr>
            <a:lvl3pPr marL="1143000" indent="-228600" eaLnBrk="0" hangingPunct="0">
              <a:defRPr sz="3600" b="1">
                <a:solidFill>
                  <a:schemeClr val="tx1"/>
                </a:solidFill>
                <a:latin typeface="Arial" pitchFamily="34" charset="0"/>
                <a:ea typeface="ＭＳ Ｐゴシック" pitchFamily="34" charset="-128"/>
              </a:defRPr>
            </a:lvl3pPr>
            <a:lvl4pPr marL="1600200" indent="-228600" eaLnBrk="0" hangingPunct="0">
              <a:defRPr sz="3600" b="1">
                <a:solidFill>
                  <a:schemeClr val="tx1"/>
                </a:solidFill>
                <a:latin typeface="Arial" pitchFamily="34" charset="0"/>
                <a:ea typeface="ＭＳ Ｐゴシック" pitchFamily="34" charset="-128"/>
              </a:defRPr>
            </a:lvl4pPr>
            <a:lvl5pPr marL="2057400" indent="-228600" eaLnBrk="0" hangingPunct="0">
              <a:defRPr sz="3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9pPr>
          </a:lstStyle>
          <a:p>
            <a:pPr algn="r" defTabSz="914301" eaLnBrk="1" hangingPunct="1">
              <a:defRPr/>
            </a:pPr>
            <a:r>
              <a:rPr lang="en-US" sz="1400" b="0" smtClean="0">
                <a:solidFill>
                  <a:srgbClr val="FFFFFF"/>
                </a:solidFill>
                <a:latin typeface="Gill Sans Light"/>
                <a:ea typeface="Gill Sans Light"/>
                <a:cs typeface="Gill Sans Light"/>
              </a:rPr>
              <a:t>March 24, 2010</a:t>
            </a:r>
          </a:p>
        </p:txBody>
      </p:sp>
      <p:sp>
        <p:nvSpPr>
          <p:cNvPr id="8" name="Rectangle 12"/>
          <p:cNvSpPr>
            <a:spLocks noChangeArrowheads="1"/>
          </p:cNvSpPr>
          <p:nvPr userDrawn="1"/>
        </p:nvSpPr>
        <p:spPr bwMode="auto">
          <a:xfrm>
            <a:off x="8977479" y="0"/>
            <a:ext cx="166687"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31" tIns="45715" rIns="91431" bIns="45715" anchor="ctr"/>
          <a:lstStyle/>
          <a:p>
            <a:pPr marL="366674" indent="-366674" algn="ctr" defTabSz="976208">
              <a:spcBef>
                <a:spcPct val="20000"/>
              </a:spcBef>
              <a:buSzPct val="140000"/>
            </a:pPr>
            <a:endParaRPr lang="en-US" sz="3600" b="1">
              <a:solidFill>
                <a:srgbClr val="21345F"/>
              </a:solidFill>
              <a:latin typeface="Arial" pitchFamily="34" charset="0"/>
              <a:ea typeface="ＭＳ Ｐゴシック" pitchFamily="34" charset="-128"/>
              <a:cs typeface="Arial" pitchFamily="34" charset="0"/>
            </a:endParaRPr>
          </a:p>
        </p:txBody>
      </p:sp>
      <p:sp>
        <p:nvSpPr>
          <p:cNvPr id="9" name="Rectangle 8"/>
          <p:cNvSpPr/>
          <p:nvPr userDrawn="1"/>
        </p:nvSpPr>
        <p:spPr bwMode="auto">
          <a:xfrm>
            <a:off x="0" y="15"/>
            <a:ext cx="9144000" cy="2408239"/>
          </a:xfrm>
          <a:prstGeom prst="rect">
            <a:avLst/>
          </a:prstGeom>
          <a:solidFill>
            <a:srgbClr val="0194D3"/>
          </a:solidFill>
          <a:ln w="9525">
            <a:noFill/>
            <a:round/>
            <a:headEnd/>
            <a:tailEnd/>
          </a:ln>
          <a:effectLst>
            <a:outerShdw blurRad="88900" algn="ctr" rotWithShape="0">
              <a:prstClr val="black">
                <a:alpha val="70000"/>
              </a:prstClr>
            </a:outerShdw>
          </a:effectLst>
        </p:spPr>
        <p:txBody>
          <a:bodyPr lIns="91431" tIns="45715" rIns="91431" bIns="45715"/>
          <a:lstStyle/>
          <a:p>
            <a:pPr marL="366674" indent="-366674" defTabSz="976208">
              <a:buSzPct val="140000"/>
              <a:defRPr/>
            </a:pPr>
            <a:endParaRPr lang="en-US" sz="3600" b="1">
              <a:solidFill>
                <a:srgbClr val="21345F"/>
              </a:solidFill>
              <a:latin typeface="Arial" charset="0"/>
              <a:ea typeface="ＭＳ Ｐゴシック" charset="-128"/>
              <a:cs typeface="Arial" pitchFamily="34" charset="0"/>
            </a:endParaRPr>
          </a:p>
        </p:txBody>
      </p:sp>
      <p:sp>
        <p:nvSpPr>
          <p:cNvPr id="10" name="Parallelogram 14"/>
          <p:cNvSpPr>
            <a:spLocks noChangeArrowheads="1"/>
          </p:cNvSpPr>
          <p:nvPr userDrawn="1"/>
        </p:nvSpPr>
        <p:spPr bwMode="auto">
          <a:xfrm>
            <a:off x="182563" y="6453195"/>
            <a:ext cx="8794750" cy="258763"/>
          </a:xfrm>
          <a:prstGeom prst="parallelogram">
            <a:avLst>
              <a:gd name="adj" fmla="val 45002"/>
            </a:avLst>
          </a:prstGeom>
          <a:solidFill>
            <a:schemeClr val="tx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31" tIns="45715" rIns="91431" bIns="45715" anchor="ctr"/>
          <a:lstStyle/>
          <a:p>
            <a:pPr marL="366674" indent="-366674" algn="ctr" defTabSz="976208">
              <a:spcBef>
                <a:spcPct val="20000"/>
              </a:spcBef>
              <a:buSzPct val="140000"/>
            </a:pPr>
            <a:endParaRPr lang="en-US" sz="3600" b="1">
              <a:solidFill>
                <a:srgbClr val="21345F"/>
              </a:solidFill>
              <a:latin typeface="Arial" pitchFamily="34" charset="0"/>
              <a:ea typeface="ＭＳ Ｐゴシック" pitchFamily="34" charset="-128"/>
              <a:cs typeface="Arial" pitchFamily="34" charset="0"/>
            </a:endParaRPr>
          </a:p>
        </p:txBody>
      </p:sp>
      <p:sp>
        <p:nvSpPr>
          <p:cNvPr id="14" name="Title 13"/>
          <p:cNvSpPr>
            <a:spLocks noGrp="1"/>
          </p:cNvSpPr>
          <p:nvPr>
            <p:ph type="title"/>
          </p:nvPr>
        </p:nvSpPr>
        <p:spPr>
          <a:xfrm>
            <a:off x="181155" y="2728691"/>
            <a:ext cx="5387196" cy="609600"/>
          </a:xfrm>
        </p:spPr>
        <p:txBody>
          <a:bodyPr/>
          <a:lstStyle>
            <a:lvl1pPr>
              <a:defRPr>
                <a:solidFill>
                  <a:schemeClr val="bg1"/>
                </a:solidFill>
                <a:latin typeface="Franklin Gothic Demi" pitchFamily="34" charset="0"/>
              </a:defRPr>
            </a:lvl1pPr>
          </a:lstStyle>
          <a:p>
            <a:r>
              <a:rPr lang="en-US" smtClean="0"/>
              <a:t>Click to edit Master title style</a:t>
            </a:r>
            <a:endParaRPr lang="en-US" dirty="0"/>
          </a:p>
        </p:txBody>
      </p:sp>
      <p:sp>
        <p:nvSpPr>
          <p:cNvPr id="16" name="Subtitle 2"/>
          <p:cNvSpPr>
            <a:spLocks noGrp="1"/>
          </p:cNvSpPr>
          <p:nvPr>
            <p:ph type="subTitle" idx="1"/>
          </p:nvPr>
        </p:nvSpPr>
        <p:spPr>
          <a:xfrm>
            <a:off x="181159" y="3525084"/>
            <a:ext cx="5020573" cy="271733"/>
          </a:xfrm>
        </p:spPr>
        <p:txBody>
          <a:bodyPr anchor="ctr"/>
          <a:lstStyle>
            <a:lvl1pPr marL="0" indent="0" algn="l">
              <a:buNone/>
              <a:defRPr sz="1400">
                <a:solidFill>
                  <a:schemeClr val="bg1"/>
                </a:solidFill>
                <a:latin typeface="Franklin Gothic Demi" pitchFamily="34" charset="0"/>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12"/>
          <p:cNvSpPr>
            <a:spLocks noGrp="1"/>
          </p:cNvSpPr>
          <p:nvPr>
            <p:ph type="dt" sz="half" idx="10"/>
          </p:nvPr>
        </p:nvSpPr>
        <p:spPr>
          <a:xfrm>
            <a:off x="6711950" y="6408832"/>
            <a:ext cx="2133600" cy="365125"/>
          </a:xfrm>
          <a:prstGeom prst="rect">
            <a:avLst/>
          </a:prstGeom>
        </p:spPr>
        <p:txBody>
          <a:bodyPr vert="horz" lIns="91431" tIns="45715" rIns="91431" bIns="45715" rtlCol="0" anchor="ctr"/>
          <a:lstStyle>
            <a:lvl1pPr algn="r">
              <a:defRPr sz="1200" b="0">
                <a:solidFill>
                  <a:schemeClr val="bg1"/>
                </a:solidFill>
                <a:latin typeface="+mn-lt"/>
                <a:ea typeface="ＭＳ Ｐゴシック" charset="-128"/>
                <a:cs typeface="+mn-cs"/>
              </a:defRPr>
            </a:lvl1pPr>
          </a:lstStyle>
          <a:p>
            <a:pPr defTabSz="914301">
              <a:defRPr/>
            </a:pPr>
            <a:endParaRPr lang="en-US" dirty="0">
              <a:solidFill>
                <a:srgbClr val="FFFFFF"/>
              </a:solidFill>
            </a:endParaRPr>
          </a:p>
        </p:txBody>
      </p:sp>
    </p:spTree>
    <p:extLst>
      <p:ext uri="{BB962C8B-B14F-4D97-AF65-F5344CB8AC3E}">
        <p14:creationId xmlns:p14="http://schemas.microsoft.com/office/powerpoint/2010/main" val="28535983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erner - Divider 2">
    <p:spTree>
      <p:nvGrpSpPr>
        <p:cNvPr id="1" name=""/>
        <p:cNvGrpSpPr/>
        <p:nvPr/>
      </p:nvGrpSpPr>
      <p:grpSpPr>
        <a:xfrm>
          <a:off x="0" y="0"/>
          <a:ext cx="0" cy="0"/>
          <a:chOff x="0" y="0"/>
          <a:chExt cx="0" cy="0"/>
        </a:xfrm>
      </p:grpSpPr>
      <p:sp>
        <p:nvSpPr>
          <p:cNvPr id="4" name="Freeform 25"/>
          <p:cNvSpPr>
            <a:spLocks/>
          </p:cNvSpPr>
          <p:nvPr userDrawn="1"/>
        </p:nvSpPr>
        <p:spPr bwMode="auto">
          <a:xfrm>
            <a:off x="0" y="2505322"/>
            <a:ext cx="8545513" cy="1378087"/>
          </a:xfrm>
          <a:custGeom>
            <a:avLst/>
            <a:gdLst/>
            <a:ahLst/>
            <a:cxnLst>
              <a:cxn ang="0">
                <a:pos x="0" y="0"/>
              </a:cxn>
              <a:cxn ang="0">
                <a:pos x="0" y="1054"/>
              </a:cxn>
              <a:cxn ang="0">
                <a:pos x="3399" y="1054"/>
              </a:cxn>
              <a:cxn ang="0">
                <a:pos x="3874" y="0"/>
              </a:cxn>
              <a:cxn ang="0">
                <a:pos x="0" y="0"/>
              </a:cxn>
            </a:cxnLst>
            <a:rect l="0" t="0" r="r" b="b"/>
            <a:pathLst>
              <a:path w="3874" h="1054">
                <a:moveTo>
                  <a:pt x="0" y="0"/>
                </a:moveTo>
                <a:lnTo>
                  <a:pt x="0" y="1054"/>
                </a:lnTo>
                <a:lnTo>
                  <a:pt x="3399" y="1054"/>
                </a:lnTo>
                <a:lnTo>
                  <a:pt x="3874" y="0"/>
                </a:lnTo>
                <a:lnTo>
                  <a:pt x="0" y="0"/>
                </a:lnTo>
                <a:close/>
              </a:path>
            </a:pathLst>
          </a:custGeom>
          <a:solidFill>
            <a:schemeClr val="accent2"/>
          </a:solidFill>
          <a:ln w="9525">
            <a:noFill/>
            <a:round/>
            <a:headEnd/>
            <a:tailEnd/>
          </a:ln>
          <a:effectLst>
            <a:innerShdw blurRad="114300">
              <a:prstClr val="black"/>
            </a:innerShdw>
          </a:effectLst>
        </p:spPr>
        <p:txBody>
          <a:bodyPr lIns="91431" tIns="45715" rIns="91431" bIns="45715"/>
          <a:lstStyle/>
          <a:p>
            <a:pPr defTabSz="914301">
              <a:defRPr/>
            </a:pPr>
            <a:endParaRPr lang="en-US" sz="3600" b="1">
              <a:solidFill>
                <a:srgbClr val="21345F"/>
              </a:solidFill>
              <a:latin typeface="Arial" charset="0"/>
              <a:ea typeface="ＭＳ Ｐゴシック" charset="-128"/>
              <a:cs typeface="Arial" pitchFamily="34" charset="0"/>
            </a:endParaRPr>
          </a:p>
        </p:txBody>
      </p:sp>
      <p:sp>
        <p:nvSpPr>
          <p:cNvPr id="5" name="Freeform 19"/>
          <p:cNvSpPr>
            <a:spLocks/>
          </p:cNvSpPr>
          <p:nvPr userDrawn="1"/>
        </p:nvSpPr>
        <p:spPr bwMode="auto">
          <a:xfrm>
            <a:off x="0" y="3943359"/>
            <a:ext cx="5245100" cy="258763"/>
          </a:xfrm>
          <a:custGeom>
            <a:avLst/>
            <a:gdLst/>
            <a:ahLst/>
            <a:cxnLst>
              <a:cxn ang="0">
                <a:pos x="0" y="0"/>
              </a:cxn>
              <a:cxn ang="0">
                <a:pos x="0" y="163"/>
              </a:cxn>
              <a:cxn ang="0">
                <a:pos x="3331" y="163"/>
              </a:cxn>
              <a:cxn ang="0">
                <a:pos x="3402" y="0"/>
              </a:cxn>
              <a:cxn ang="0">
                <a:pos x="0" y="0"/>
              </a:cxn>
            </a:cxnLst>
            <a:rect l="0" t="0" r="r" b="b"/>
            <a:pathLst>
              <a:path w="3402" h="163">
                <a:moveTo>
                  <a:pt x="0" y="0"/>
                </a:moveTo>
                <a:lnTo>
                  <a:pt x="0" y="163"/>
                </a:lnTo>
                <a:lnTo>
                  <a:pt x="3331" y="163"/>
                </a:lnTo>
                <a:lnTo>
                  <a:pt x="3402" y="0"/>
                </a:lnTo>
                <a:lnTo>
                  <a:pt x="0" y="0"/>
                </a:lnTo>
                <a:close/>
              </a:path>
            </a:pathLst>
          </a:custGeom>
          <a:solidFill>
            <a:schemeClr val="tx2"/>
          </a:solidFill>
          <a:ln w="9525">
            <a:noFill/>
            <a:round/>
            <a:headEnd/>
            <a:tailEnd/>
          </a:ln>
          <a:effectLst>
            <a:outerShdw blurRad="63500" sx="101000" sy="101000" algn="ctr" rotWithShape="0">
              <a:prstClr val="black">
                <a:alpha val="50000"/>
              </a:prstClr>
            </a:outerShdw>
          </a:effectLst>
        </p:spPr>
        <p:txBody>
          <a:bodyPr lIns="91431" tIns="45715" rIns="91431" bIns="45715"/>
          <a:lstStyle/>
          <a:p>
            <a:pPr marL="366674" indent="-366674" defTabSz="976208">
              <a:buSzPct val="140000"/>
              <a:defRPr/>
            </a:pPr>
            <a:endParaRPr lang="en-US" sz="3600" b="1">
              <a:solidFill>
                <a:srgbClr val="21345F"/>
              </a:solidFill>
              <a:latin typeface="Arial" charset="0"/>
              <a:ea typeface="ＭＳ Ｐゴシック" charset="-128"/>
              <a:cs typeface="Arial" pitchFamily="34" charset="0"/>
            </a:endParaRPr>
          </a:p>
        </p:txBody>
      </p:sp>
      <p:sp>
        <p:nvSpPr>
          <p:cNvPr id="6" name="Freeform 5"/>
          <p:cNvSpPr/>
          <p:nvPr userDrawn="1"/>
        </p:nvSpPr>
        <p:spPr bwMode="auto">
          <a:xfrm>
            <a:off x="4" y="2209804"/>
            <a:ext cx="8742363" cy="255588"/>
          </a:xfrm>
          <a:custGeom>
            <a:avLst/>
            <a:gdLst>
              <a:gd name="connsiteX0" fmla="*/ 0 w 8683083"/>
              <a:gd name="connsiteY0" fmla="*/ 0 h 275064"/>
              <a:gd name="connsiteX1" fmla="*/ 8683083 w 8683083"/>
              <a:gd name="connsiteY1" fmla="*/ 14868 h 275064"/>
              <a:gd name="connsiteX2" fmla="*/ 8556702 w 8683083"/>
              <a:gd name="connsiteY2" fmla="*/ 275064 h 275064"/>
              <a:gd name="connsiteX3" fmla="*/ 14868 w 8683083"/>
              <a:gd name="connsiteY3" fmla="*/ 275064 h 275064"/>
              <a:gd name="connsiteX4" fmla="*/ 0 w 8683083"/>
              <a:gd name="connsiteY4" fmla="*/ 0 h 275064"/>
              <a:gd name="connsiteX0" fmla="*/ 0 w 8735334"/>
              <a:gd name="connsiteY0" fmla="*/ 0 h 275064"/>
              <a:gd name="connsiteX1" fmla="*/ 8735334 w 8735334"/>
              <a:gd name="connsiteY1" fmla="*/ 16727 h 275064"/>
              <a:gd name="connsiteX2" fmla="*/ 8556702 w 8735334"/>
              <a:gd name="connsiteY2" fmla="*/ 275064 h 275064"/>
              <a:gd name="connsiteX3" fmla="*/ 14868 w 8735334"/>
              <a:gd name="connsiteY3" fmla="*/ 275064 h 275064"/>
              <a:gd name="connsiteX4" fmla="*/ 0 w 8735334"/>
              <a:gd name="connsiteY4" fmla="*/ 0 h 275064"/>
              <a:gd name="connsiteX0" fmla="*/ 0 w 8735334"/>
              <a:gd name="connsiteY0" fmla="*/ 0 h 275064"/>
              <a:gd name="connsiteX1" fmla="*/ 8735334 w 8735334"/>
              <a:gd name="connsiteY1" fmla="*/ 16727 h 275064"/>
              <a:gd name="connsiteX2" fmla="*/ 8560380 w 8735334"/>
              <a:gd name="connsiteY2" fmla="*/ 272315 h 275064"/>
              <a:gd name="connsiteX3" fmla="*/ 14868 w 8735334"/>
              <a:gd name="connsiteY3" fmla="*/ 275064 h 275064"/>
              <a:gd name="connsiteX4" fmla="*/ 0 w 8735334"/>
              <a:gd name="connsiteY4" fmla="*/ 0 h 275064"/>
              <a:gd name="connsiteX0" fmla="*/ 0 w 8735334"/>
              <a:gd name="connsiteY0" fmla="*/ 0 h 275064"/>
              <a:gd name="connsiteX1" fmla="*/ 8735334 w 8735334"/>
              <a:gd name="connsiteY1" fmla="*/ 16727 h 275064"/>
              <a:gd name="connsiteX2" fmla="*/ 8560380 w 8735334"/>
              <a:gd name="connsiteY2" fmla="*/ 272315 h 275064"/>
              <a:gd name="connsiteX3" fmla="*/ 14868 w 8735334"/>
              <a:gd name="connsiteY3" fmla="*/ 275064 h 275064"/>
              <a:gd name="connsiteX4" fmla="*/ 0 w 8735334"/>
              <a:gd name="connsiteY4" fmla="*/ 0 h 275064"/>
              <a:gd name="connsiteX0" fmla="*/ 0 w 8735334"/>
              <a:gd name="connsiteY0" fmla="*/ 0 h 275064"/>
              <a:gd name="connsiteX1" fmla="*/ 8735334 w 8735334"/>
              <a:gd name="connsiteY1" fmla="*/ 16727 h 275064"/>
              <a:gd name="connsiteX2" fmla="*/ 8598616 w 8735334"/>
              <a:gd name="connsiteY2" fmla="*/ 272315 h 275064"/>
              <a:gd name="connsiteX3" fmla="*/ 14868 w 8735334"/>
              <a:gd name="connsiteY3" fmla="*/ 275064 h 275064"/>
              <a:gd name="connsiteX4" fmla="*/ 0 w 8735334"/>
              <a:gd name="connsiteY4" fmla="*/ 0 h 275064"/>
              <a:gd name="connsiteX0" fmla="*/ 0 w 8775974"/>
              <a:gd name="connsiteY0" fmla="*/ 0 h 275064"/>
              <a:gd name="connsiteX1" fmla="*/ 8775974 w 8775974"/>
              <a:gd name="connsiteY1" fmla="*/ 16727 h 275064"/>
              <a:gd name="connsiteX2" fmla="*/ 8598616 w 8775974"/>
              <a:gd name="connsiteY2" fmla="*/ 272315 h 275064"/>
              <a:gd name="connsiteX3" fmla="*/ 14868 w 8775974"/>
              <a:gd name="connsiteY3" fmla="*/ 275064 h 275064"/>
              <a:gd name="connsiteX4" fmla="*/ 0 w 8775974"/>
              <a:gd name="connsiteY4" fmla="*/ 0 h 275064"/>
              <a:gd name="connsiteX0" fmla="*/ 0 w 8761107"/>
              <a:gd name="connsiteY0" fmla="*/ 0 h 258337"/>
              <a:gd name="connsiteX1" fmla="*/ 8761107 w 8761107"/>
              <a:gd name="connsiteY1" fmla="*/ 0 h 258337"/>
              <a:gd name="connsiteX2" fmla="*/ 8583749 w 8761107"/>
              <a:gd name="connsiteY2" fmla="*/ 255588 h 258337"/>
              <a:gd name="connsiteX3" fmla="*/ 1 w 8761107"/>
              <a:gd name="connsiteY3" fmla="*/ 258337 h 258337"/>
              <a:gd name="connsiteX4" fmla="*/ 0 w 8761107"/>
              <a:gd name="connsiteY4" fmla="*/ 0 h 258337"/>
              <a:gd name="connsiteX0" fmla="*/ 0 w 8761107"/>
              <a:gd name="connsiteY0" fmla="*/ 0 h 255588"/>
              <a:gd name="connsiteX1" fmla="*/ 8761107 w 8761107"/>
              <a:gd name="connsiteY1" fmla="*/ 0 h 255588"/>
              <a:gd name="connsiteX2" fmla="*/ 8583749 w 8761107"/>
              <a:gd name="connsiteY2" fmla="*/ 255588 h 255588"/>
              <a:gd name="connsiteX3" fmla="*/ 52252 w 8761107"/>
              <a:gd name="connsiteY3" fmla="*/ 255588 h 255588"/>
              <a:gd name="connsiteX4" fmla="*/ 0 w 8761107"/>
              <a:gd name="connsiteY4" fmla="*/ 0 h 255588"/>
              <a:gd name="connsiteX0" fmla="*/ 0 w 8761107"/>
              <a:gd name="connsiteY0" fmla="*/ 0 h 255588"/>
              <a:gd name="connsiteX1" fmla="*/ 8761107 w 8761107"/>
              <a:gd name="connsiteY1" fmla="*/ 0 h 255588"/>
              <a:gd name="connsiteX2" fmla="*/ 8583749 w 8761107"/>
              <a:gd name="connsiteY2" fmla="*/ 255588 h 255588"/>
              <a:gd name="connsiteX3" fmla="*/ 0 w 8761107"/>
              <a:gd name="connsiteY3" fmla="*/ 255588 h 255588"/>
              <a:gd name="connsiteX4" fmla="*/ 0 w 8761107"/>
              <a:gd name="connsiteY4" fmla="*/ 0 h 2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107" h="255588">
                <a:moveTo>
                  <a:pt x="0" y="0"/>
                </a:moveTo>
                <a:lnTo>
                  <a:pt x="8761107" y="0"/>
                </a:lnTo>
                <a:lnTo>
                  <a:pt x="8583749" y="255588"/>
                </a:lnTo>
                <a:lnTo>
                  <a:pt x="0" y="255588"/>
                </a:lnTo>
                <a:lnTo>
                  <a:pt x="0" y="0"/>
                </a:lnTo>
                <a:close/>
              </a:path>
            </a:pathLst>
          </a:custGeom>
          <a:solidFill>
            <a:schemeClr val="tx2"/>
          </a:solidFill>
          <a:ln w="9525">
            <a:noFill/>
            <a:round/>
            <a:headEnd/>
            <a:tailEnd/>
          </a:ln>
          <a:effectLst>
            <a:outerShdw blurRad="63500" sx="101000" sy="101000" algn="ctr" rotWithShape="0">
              <a:prstClr val="black">
                <a:alpha val="50000"/>
              </a:prstClr>
            </a:outerShdw>
          </a:effectLst>
        </p:spPr>
        <p:txBody>
          <a:bodyPr lIns="91431" tIns="45715" rIns="91431" bIns="45715"/>
          <a:lstStyle/>
          <a:p>
            <a:pPr marL="366674" indent="-366674" defTabSz="976208">
              <a:buSzPct val="140000"/>
              <a:defRPr/>
            </a:pPr>
            <a:endParaRPr lang="en-US" sz="3600" b="1">
              <a:solidFill>
                <a:srgbClr val="21345F"/>
              </a:solidFill>
              <a:latin typeface="Arial" charset="0"/>
              <a:ea typeface="ＭＳ Ｐゴシック" charset="-128"/>
              <a:cs typeface="Arial" pitchFamily="34" charset="0"/>
            </a:endParaRPr>
          </a:p>
        </p:txBody>
      </p:sp>
      <p:pic>
        <p:nvPicPr>
          <p:cNvPr id="7" name="Picture 3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80075" y="1274763"/>
            <a:ext cx="30289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181155" y="2892241"/>
            <a:ext cx="5387196" cy="609600"/>
          </a:xfrm>
        </p:spPr>
        <p:txBody>
          <a:bodyPr/>
          <a:lstStyle>
            <a:lvl1pPr>
              <a:defRPr>
                <a:solidFill>
                  <a:schemeClr val="bg1"/>
                </a:solidFill>
                <a:latin typeface="Franklin Gothic Demi" pitchFamily="34" charset="0"/>
              </a:defRPr>
            </a:lvl1pPr>
          </a:lstStyle>
          <a:p>
            <a:r>
              <a:rPr lang="en-US" smtClean="0"/>
              <a:t>Click to edit Master title style</a:t>
            </a:r>
            <a:endParaRPr lang="en-US" dirty="0"/>
          </a:p>
        </p:txBody>
      </p:sp>
      <p:sp>
        <p:nvSpPr>
          <p:cNvPr id="22" name="Subtitle 2"/>
          <p:cNvSpPr>
            <a:spLocks noGrp="1"/>
          </p:cNvSpPr>
          <p:nvPr>
            <p:ph type="subTitle" idx="1"/>
          </p:nvPr>
        </p:nvSpPr>
        <p:spPr>
          <a:xfrm>
            <a:off x="181159" y="3933970"/>
            <a:ext cx="5020573" cy="271733"/>
          </a:xfrm>
        </p:spPr>
        <p:txBody>
          <a:bodyPr anchor="ctr"/>
          <a:lstStyle>
            <a:lvl1pPr marL="0" indent="0" algn="l">
              <a:buNone/>
              <a:defRPr sz="1400">
                <a:solidFill>
                  <a:schemeClr val="bg1"/>
                </a:solidFill>
                <a:latin typeface="Franklin Gothic Demi" pitchFamily="34" charset="0"/>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829419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Cerner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4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875346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erner - 2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2"/>
          <p:cNvSpPr>
            <a:spLocks noGrp="1"/>
          </p:cNvSpPr>
          <p:nvPr>
            <p:ph idx="10"/>
          </p:nvPr>
        </p:nvSpPr>
        <p:spPr>
          <a:xfrm>
            <a:off x="4102873" y="3836034"/>
            <a:ext cx="4386922" cy="2014655"/>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Picture Placeholder 8"/>
          <p:cNvSpPr>
            <a:spLocks noGrp="1"/>
          </p:cNvSpPr>
          <p:nvPr>
            <p:ph type="pic" sz="quarter" idx="11"/>
          </p:nvPr>
        </p:nvSpPr>
        <p:spPr>
          <a:xfrm>
            <a:off x="457200" y="1554194"/>
            <a:ext cx="3347204" cy="2014537"/>
          </a:xfrm>
          <a:ln w="19050">
            <a:solidFill>
              <a:schemeClr val="accent2"/>
            </a:solidFill>
          </a:ln>
          <a:effectLst>
            <a:innerShdw blurRad="114300">
              <a:prstClr val="black"/>
            </a:innerShdw>
          </a:effectLst>
        </p:spPr>
        <p:txBody>
          <a:bodyPr/>
          <a:lstStyle/>
          <a:p>
            <a:pPr lvl="0"/>
            <a:r>
              <a:rPr lang="en-US" noProof="0" smtClean="0"/>
              <a:t>Click icon to add picture</a:t>
            </a:r>
            <a:endParaRPr lang="en-US" noProof="0"/>
          </a:p>
        </p:txBody>
      </p:sp>
      <p:sp>
        <p:nvSpPr>
          <p:cNvPr id="10" name="Picture Placeholder 8"/>
          <p:cNvSpPr>
            <a:spLocks noGrp="1"/>
          </p:cNvSpPr>
          <p:nvPr>
            <p:ph type="pic" sz="quarter" idx="12"/>
          </p:nvPr>
        </p:nvSpPr>
        <p:spPr>
          <a:xfrm>
            <a:off x="457200" y="3836212"/>
            <a:ext cx="3347204" cy="2014537"/>
          </a:xfrm>
          <a:ln w="19050">
            <a:solidFill>
              <a:schemeClr val="accent2"/>
            </a:solidFill>
          </a:ln>
          <a:effectLst>
            <a:innerShdw blurRad="114300">
              <a:prstClr val="black"/>
            </a:innerShdw>
          </a:effectLst>
        </p:spPr>
        <p:txBody>
          <a:bodyPr/>
          <a:lstStyle/>
          <a:p>
            <a:pPr lvl="0"/>
            <a:r>
              <a:rPr lang="en-US" noProof="0" smtClean="0"/>
              <a:t>Click icon to add picture</a:t>
            </a:r>
            <a:endParaRPr lang="en-US" noProof="0"/>
          </a:p>
        </p:txBody>
      </p:sp>
      <p:sp>
        <p:nvSpPr>
          <p:cNvPr id="11" name="Content Placeholder 2"/>
          <p:cNvSpPr>
            <a:spLocks noGrp="1"/>
          </p:cNvSpPr>
          <p:nvPr>
            <p:ph idx="13"/>
          </p:nvPr>
        </p:nvSpPr>
        <p:spPr>
          <a:xfrm>
            <a:off x="4102873" y="1554188"/>
            <a:ext cx="4386922" cy="2014655"/>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17263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erner - Callout with Text">
    <p:spTree>
      <p:nvGrpSpPr>
        <p:cNvPr id="1" name=""/>
        <p:cNvGrpSpPr/>
        <p:nvPr/>
      </p:nvGrpSpPr>
      <p:grpSpPr>
        <a:xfrm>
          <a:off x="0" y="0"/>
          <a:ext cx="0" cy="0"/>
          <a:chOff x="0" y="0"/>
          <a:chExt cx="0" cy="0"/>
        </a:xfrm>
      </p:grpSpPr>
      <p:sp>
        <p:nvSpPr>
          <p:cNvPr id="6" name="Rectangle 8"/>
          <p:cNvSpPr>
            <a:spLocks noChangeArrowheads="1"/>
          </p:cNvSpPr>
          <p:nvPr userDrawn="1"/>
        </p:nvSpPr>
        <p:spPr bwMode="auto">
          <a:xfrm>
            <a:off x="457200" y="2128842"/>
            <a:ext cx="3346450" cy="3452812"/>
          </a:xfrm>
          <a:prstGeom prst="rect">
            <a:avLst/>
          </a:prstGeom>
          <a:solidFill>
            <a:schemeClr val="tx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31" tIns="45715" rIns="91431" bIns="45715" anchor="ctr"/>
          <a:lstStyle/>
          <a:p>
            <a:pPr marL="366674" indent="-366674" algn="ctr" defTabSz="976208">
              <a:spcBef>
                <a:spcPct val="20000"/>
              </a:spcBef>
              <a:buSzPct val="140000"/>
            </a:pPr>
            <a:endParaRPr lang="en-US" sz="3600" b="1">
              <a:solidFill>
                <a:srgbClr val="21345F"/>
              </a:solidFill>
              <a:latin typeface="Arial" pitchFamily="34" charset="0"/>
              <a:ea typeface="ＭＳ Ｐゴシック" pitchFamily="34" charset="-128"/>
              <a:cs typeface="Arial" pitchFamily="34" charset="0"/>
            </a:endParaRPr>
          </a:p>
        </p:txBody>
      </p:sp>
      <p:sp>
        <p:nvSpPr>
          <p:cNvPr id="7" name="Rectangle 9"/>
          <p:cNvSpPr>
            <a:spLocks noChangeArrowheads="1"/>
          </p:cNvSpPr>
          <p:nvPr userDrawn="1"/>
        </p:nvSpPr>
        <p:spPr bwMode="auto">
          <a:xfrm>
            <a:off x="457200" y="1284288"/>
            <a:ext cx="3346450" cy="725488"/>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31" tIns="45715" rIns="91431" bIns="45715" anchor="ctr"/>
          <a:lstStyle/>
          <a:p>
            <a:pPr marL="366674" indent="-366674" algn="ctr" defTabSz="976208">
              <a:spcBef>
                <a:spcPct val="20000"/>
              </a:spcBef>
              <a:buSzPct val="140000"/>
            </a:pPr>
            <a:endParaRPr lang="en-US" sz="3600" b="1">
              <a:solidFill>
                <a:srgbClr val="21345F"/>
              </a:solidFill>
              <a:latin typeface="Arial" pitchFamily="34" charset="0"/>
              <a:ea typeface="ＭＳ Ｐゴシック" pitchFamily="34" charset="-128"/>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2"/>
          <p:cNvSpPr>
            <a:spLocks noGrp="1"/>
          </p:cNvSpPr>
          <p:nvPr>
            <p:ph idx="13"/>
          </p:nvPr>
        </p:nvSpPr>
        <p:spPr>
          <a:xfrm>
            <a:off x="4102873" y="1284795"/>
            <a:ext cx="4386922" cy="4296511"/>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Content Placeholder 2"/>
          <p:cNvSpPr>
            <a:spLocks noGrp="1"/>
          </p:cNvSpPr>
          <p:nvPr>
            <p:ph idx="14"/>
          </p:nvPr>
        </p:nvSpPr>
        <p:spPr>
          <a:xfrm>
            <a:off x="569343" y="2234247"/>
            <a:ext cx="3122918" cy="3347051"/>
          </a:xfrm>
        </p:spPr>
        <p:txBody>
          <a:bodyPr/>
          <a:lstStyle>
            <a:lvl1pPr marL="233339" indent="-233339">
              <a:buClr>
                <a:schemeClr val="bg1"/>
              </a:buClr>
              <a:buSzPct val="100000"/>
              <a:buFont typeface="Wingdings" pitchFamily="2" charset="2"/>
              <a:buChar char="§"/>
              <a:defRPr sz="1800" b="1">
                <a:solidFill>
                  <a:schemeClr val="bg1"/>
                </a:solidFill>
              </a:defRPr>
            </a:lvl1pPr>
            <a:lvl2pPr marL="517469" indent="-207940">
              <a:buClr>
                <a:schemeClr val="bg1"/>
              </a:buClr>
              <a:buSzPct val="100000"/>
              <a:buFont typeface="Arial" pitchFamily="34" charset="0"/>
              <a:buChar char="•"/>
              <a:defRPr sz="1400" b="1">
                <a:solidFill>
                  <a:schemeClr val="bg1"/>
                </a:solidFill>
              </a:defRPr>
            </a:lvl2pPr>
            <a:lvl3pPr marL="741282" indent="-144448">
              <a:buClr>
                <a:schemeClr val="bg1"/>
              </a:buClr>
              <a:buSzPct val="100000"/>
              <a:defRPr sz="1000" b="1">
                <a:solidFill>
                  <a:schemeClr val="bg1"/>
                </a:solidFill>
              </a:defRPr>
            </a:lvl3pPr>
            <a:lvl4pPr>
              <a:defRPr sz="1000"/>
            </a:lvl4pPr>
            <a:lvl5pPr>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13"/>
          <p:cNvSpPr>
            <a:spLocks noGrp="1"/>
          </p:cNvSpPr>
          <p:nvPr>
            <p:ph type="body" sz="quarter" idx="15"/>
          </p:nvPr>
        </p:nvSpPr>
        <p:spPr>
          <a:xfrm>
            <a:off x="457200" y="1284288"/>
            <a:ext cx="3346450" cy="725488"/>
          </a:xfrm>
        </p:spPr>
        <p:txBody>
          <a:bodyPr anchor="ctr">
            <a:normAutofit/>
          </a:bodyPr>
          <a:lstStyle>
            <a:lvl1pPr marL="0" indent="0" algn="ctr">
              <a:buNone/>
              <a:defRPr sz="2000" b="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987567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erner - Primary Image and Title">
    <p:spTree>
      <p:nvGrpSpPr>
        <p:cNvPr id="1" name=""/>
        <p:cNvGrpSpPr/>
        <p:nvPr/>
      </p:nvGrpSpPr>
      <p:grpSpPr>
        <a:xfrm>
          <a:off x="0" y="0"/>
          <a:ext cx="0" cy="0"/>
          <a:chOff x="0" y="0"/>
          <a:chExt cx="0" cy="0"/>
        </a:xfrm>
      </p:grpSpPr>
      <p:sp>
        <p:nvSpPr>
          <p:cNvPr id="4" name="Freeform 3"/>
          <p:cNvSpPr/>
          <p:nvPr userDrawn="1"/>
        </p:nvSpPr>
        <p:spPr bwMode="auto">
          <a:xfrm>
            <a:off x="0" y="612824"/>
            <a:ext cx="8545513" cy="69851"/>
          </a:xfrm>
          <a:custGeom>
            <a:avLst/>
            <a:gdLst>
              <a:gd name="connsiteX0" fmla="*/ 0 w 9002751"/>
              <a:gd name="connsiteY0" fmla="*/ 944137 h 951571"/>
              <a:gd name="connsiteX1" fmla="*/ 7434 w 9002751"/>
              <a:gd name="connsiteY1" fmla="*/ 0 h 951571"/>
              <a:gd name="connsiteX2" fmla="*/ 9002751 w 9002751"/>
              <a:gd name="connsiteY2" fmla="*/ 7434 h 951571"/>
              <a:gd name="connsiteX3" fmla="*/ 8549268 w 9002751"/>
              <a:gd name="connsiteY3" fmla="*/ 951571 h 951571"/>
              <a:gd name="connsiteX4" fmla="*/ 0 w 9002751"/>
              <a:gd name="connsiteY4" fmla="*/ 944137 h 951571"/>
              <a:gd name="connsiteX0" fmla="*/ 0 w 9002751"/>
              <a:gd name="connsiteY0" fmla="*/ 944137 h 951571"/>
              <a:gd name="connsiteX1" fmla="*/ 7434 w 9002751"/>
              <a:gd name="connsiteY1" fmla="*/ 0 h 951571"/>
              <a:gd name="connsiteX2" fmla="*/ 9002751 w 9002751"/>
              <a:gd name="connsiteY2" fmla="*/ 7434 h 951571"/>
              <a:gd name="connsiteX3" fmla="*/ 8838905 w 9002751"/>
              <a:gd name="connsiteY3" fmla="*/ 951571 h 951571"/>
              <a:gd name="connsiteX4" fmla="*/ 0 w 900275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38905 w 8943601"/>
              <a:gd name="connsiteY3" fmla="*/ 951571 h 951571"/>
              <a:gd name="connsiteX4" fmla="*/ 0 w 894360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77830 w 8943601"/>
              <a:gd name="connsiteY3" fmla="*/ 951571 h 951571"/>
              <a:gd name="connsiteX4" fmla="*/ 0 w 8943601"/>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77830 w 8943602"/>
              <a:gd name="connsiteY3" fmla="*/ 951571 h 951571"/>
              <a:gd name="connsiteX4" fmla="*/ 0 w 8943602"/>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67213 w 8943602"/>
              <a:gd name="connsiteY3" fmla="*/ 951571 h 951571"/>
              <a:gd name="connsiteX4" fmla="*/ 0 w 8943602"/>
              <a:gd name="connsiteY4" fmla="*/ 944137 h 951571"/>
              <a:gd name="connsiteX0" fmla="*/ 0 w 8943602"/>
              <a:gd name="connsiteY0" fmla="*/ 944137 h 1024987"/>
              <a:gd name="connsiteX1" fmla="*/ 7434 w 8943602"/>
              <a:gd name="connsiteY1" fmla="*/ 0 h 1024987"/>
              <a:gd name="connsiteX2" fmla="*/ 8943602 w 8943602"/>
              <a:gd name="connsiteY2" fmla="*/ 0 h 1024987"/>
              <a:gd name="connsiteX3" fmla="*/ 8902379 w 8943602"/>
              <a:gd name="connsiteY3" fmla="*/ 1024987 h 1024987"/>
              <a:gd name="connsiteX4" fmla="*/ 0 w 8943602"/>
              <a:gd name="connsiteY4" fmla="*/ 944137 h 1024987"/>
              <a:gd name="connsiteX0" fmla="*/ 0 w 8943602"/>
              <a:gd name="connsiteY0" fmla="*/ 944137 h 1024987"/>
              <a:gd name="connsiteX1" fmla="*/ 7434 w 8943602"/>
              <a:gd name="connsiteY1" fmla="*/ 0 h 1024987"/>
              <a:gd name="connsiteX2" fmla="*/ 8943602 w 8943602"/>
              <a:gd name="connsiteY2" fmla="*/ 0 h 1024987"/>
              <a:gd name="connsiteX3" fmla="*/ 8908240 w 8943602"/>
              <a:gd name="connsiteY3" fmla="*/ 1024987 h 1024987"/>
              <a:gd name="connsiteX4" fmla="*/ 0 w 8943602"/>
              <a:gd name="connsiteY4" fmla="*/ 944137 h 1024987"/>
              <a:gd name="connsiteX0" fmla="*/ 8100 w 8936168"/>
              <a:gd name="connsiteY0" fmla="*/ 1024987 h 1024987"/>
              <a:gd name="connsiteX1" fmla="*/ 0 w 8936168"/>
              <a:gd name="connsiteY1" fmla="*/ 0 h 1024987"/>
              <a:gd name="connsiteX2" fmla="*/ 8936168 w 8936168"/>
              <a:gd name="connsiteY2" fmla="*/ 0 h 1024987"/>
              <a:gd name="connsiteX3" fmla="*/ 8900806 w 8936168"/>
              <a:gd name="connsiteY3" fmla="*/ 1024987 h 1024987"/>
              <a:gd name="connsiteX4" fmla="*/ 8100 w 8936168"/>
              <a:gd name="connsiteY4" fmla="*/ 1024987 h 1024987"/>
              <a:gd name="connsiteX0" fmla="*/ 1 w 8928069"/>
              <a:gd name="connsiteY0" fmla="*/ 1025002 h 1025002"/>
              <a:gd name="connsiteX1" fmla="*/ 0 w 8928069"/>
              <a:gd name="connsiteY1" fmla="*/ 0 h 1025002"/>
              <a:gd name="connsiteX2" fmla="*/ 8928069 w 8928069"/>
              <a:gd name="connsiteY2" fmla="*/ 15 h 1025002"/>
              <a:gd name="connsiteX3" fmla="*/ 8892707 w 8928069"/>
              <a:gd name="connsiteY3" fmla="*/ 1025002 h 1025002"/>
              <a:gd name="connsiteX4" fmla="*/ 1 w 8928069"/>
              <a:gd name="connsiteY4" fmla="*/ 1025002 h 1025002"/>
              <a:gd name="connsiteX0" fmla="*/ 1 w 8928068"/>
              <a:gd name="connsiteY0" fmla="*/ 1025002 h 1025002"/>
              <a:gd name="connsiteX1" fmla="*/ 0 w 8928068"/>
              <a:gd name="connsiteY1" fmla="*/ 0 h 1025002"/>
              <a:gd name="connsiteX2" fmla="*/ 8928068 w 8928068"/>
              <a:gd name="connsiteY2" fmla="*/ 0 h 1025002"/>
              <a:gd name="connsiteX3" fmla="*/ 8892707 w 8928068"/>
              <a:gd name="connsiteY3" fmla="*/ 1025002 h 1025002"/>
              <a:gd name="connsiteX4" fmla="*/ 1 w 8928068"/>
              <a:gd name="connsiteY4" fmla="*/ 1025002 h 1025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8068" h="1025002">
                <a:moveTo>
                  <a:pt x="1" y="1025002"/>
                </a:moveTo>
                <a:cubicBezTo>
                  <a:pt x="1" y="683335"/>
                  <a:pt x="0" y="341667"/>
                  <a:pt x="0" y="0"/>
                </a:cubicBezTo>
                <a:lnTo>
                  <a:pt x="8928068" y="0"/>
                </a:lnTo>
                <a:lnTo>
                  <a:pt x="8892707" y="1025002"/>
                </a:lnTo>
                <a:lnTo>
                  <a:pt x="1" y="1025002"/>
                </a:lnTo>
                <a:close/>
              </a:path>
            </a:pathLst>
          </a:custGeom>
          <a:solidFill>
            <a:schemeClr val="accent2"/>
          </a:solidFill>
          <a:ln w="19050" cap="flat" cmpd="sng" algn="ctr">
            <a:noFill/>
            <a:prstDash val="solid"/>
            <a:round/>
            <a:headEnd type="none" w="med" len="med"/>
            <a:tailEnd type="none" w="med" len="med"/>
          </a:ln>
          <a:effectLst>
            <a:outerShdw blurRad="38100" dist="25400" dir="5400000" algn="t" rotWithShape="0">
              <a:prstClr val="black">
                <a:alpha val="40000"/>
              </a:prstClr>
            </a:outerShdw>
          </a:effectLst>
        </p:spPr>
        <p:txBody>
          <a:bodyPr wrap="none" lIns="91431" tIns="45715" rIns="91431" bIns="45715" anchor="ctr"/>
          <a:lstStyle/>
          <a:p>
            <a:pPr marL="366674" indent="-366674" algn="ctr" defTabSz="976208">
              <a:spcBef>
                <a:spcPct val="20000"/>
              </a:spcBef>
              <a:buSzPct val="140000"/>
              <a:defRPr/>
            </a:pPr>
            <a:endParaRPr lang="en-US" sz="3600" b="1">
              <a:solidFill>
                <a:srgbClr val="21345F"/>
              </a:solidFill>
              <a:latin typeface="Arial" charset="0"/>
              <a:ea typeface="ＭＳ Ｐゴシック" charset="-128"/>
              <a:cs typeface="Arial" pitchFamily="34" charset="0"/>
            </a:endParaRPr>
          </a:p>
        </p:txBody>
      </p:sp>
      <p:sp>
        <p:nvSpPr>
          <p:cNvPr id="5" name="Rectangle 66"/>
          <p:cNvSpPr>
            <a:spLocks noGrp="1" noChangeArrowheads="1"/>
          </p:cNvSpPr>
          <p:nvPr userDrawn="1"/>
        </p:nvSpPr>
        <p:spPr bwMode="auto">
          <a:xfrm>
            <a:off x="8540750" y="6621463"/>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p>
            <a:pPr algn="r" defTabSz="914301" eaLnBrk="0" hangingPunct="0"/>
            <a:fld id="{B80393D4-66A4-4EC0-AA67-EABA5CAD8C01}" type="slidenum">
              <a:rPr lang="en-US" sz="1200" b="1">
                <a:solidFill>
                  <a:srgbClr val="000000"/>
                </a:solidFill>
                <a:latin typeface="Franklin Gothic Book" pitchFamily="34" charset="0"/>
                <a:ea typeface="ＭＳ Ｐゴシック" pitchFamily="34" charset="-128"/>
                <a:cs typeface="Arial" pitchFamily="34" charset="0"/>
              </a:rPr>
              <a:pPr algn="r" defTabSz="914301" eaLnBrk="0" hangingPunct="0"/>
              <a:t>‹#›</a:t>
            </a:fld>
            <a:endParaRPr lang="en-US" sz="1200" b="1">
              <a:solidFill>
                <a:srgbClr val="000000"/>
              </a:solidFill>
              <a:latin typeface="Franklin Gothic Book" pitchFamily="34" charset="0"/>
              <a:ea typeface="ＭＳ Ｐゴシック" pitchFamily="34" charset="-128"/>
              <a:cs typeface="Arial" pitchFamily="34" charset="0"/>
            </a:endParaRPr>
          </a:p>
        </p:txBody>
      </p:sp>
      <p:sp>
        <p:nvSpPr>
          <p:cNvPr id="2" name="Title 1"/>
          <p:cNvSpPr>
            <a:spLocks noGrp="1"/>
          </p:cNvSpPr>
          <p:nvPr>
            <p:ph type="title"/>
          </p:nvPr>
        </p:nvSpPr>
        <p:spPr>
          <a:xfrm>
            <a:off x="228605" y="0"/>
            <a:ext cx="8316913" cy="609600"/>
          </a:xfrm>
        </p:spPr>
        <p:txBody>
          <a:bodyPr/>
          <a:lstStyle>
            <a:lvl1pPr>
              <a:defRPr sz="2400"/>
            </a:lvl1pPr>
          </a:lstStyle>
          <a:p>
            <a:r>
              <a:rPr lang="en-US" smtClean="0"/>
              <a:t>Click to edit Master title style</a:t>
            </a:r>
            <a:endParaRPr lang="en-US" dirty="0"/>
          </a:p>
        </p:txBody>
      </p:sp>
      <p:sp>
        <p:nvSpPr>
          <p:cNvPr id="8" name="Picture Placeholder 7"/>
          <p:cNvSpPr>
            <a:spLocks noGrp="1"/>
          </p:cNvSpPr>
          <p:nvPr>
            <p:ph type="pic" sz="quarter" idx="10"/>
          </p:nvPr>
        </p:nvSpPr>
        <p:spPr>
          <a:xfrm>
            <a:off x="468313" y="888524"/>
            <a:ext cx="8058150" cy="5785484"/>
          </a:xfrm>
          <a:effectLst>
            <a:innerShdw blurRad="114300">
              <a:prstClr val="black"/>
            </a:innerShdw>
          </a:effectLst>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3724695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erner - Key Message/Quote 1">
    <p:spTree>
      <p:nvGrpSpPr>
        <p:cNvPr id="1" name=""/>
        <p:cNvGrpSpPr/>
        <p:nvPr/>
      </p:nvGrpSpPr>
      <p:grpSpPr>
        <a:xfrm>
          <a:off x="0" y="0"/>
          <a:ext cx="0" cy="0"/>
          <a:chOff x="0" y="0"/>
          <a:chExt cx="0" cy="0"/>
        </a:xfrm>
      </p:grpSpPr>
      <p:sp>
        <p:nvSpPr>
          <p:cNvPr id="4" name="Parallelogram 3"/>
          <p:cNvSpPr/>
          <p:nvPr userDrawn="1"/>
        </p:nvSpPr>
        <p:spPr bwMode="auto">
          <a:xfrm>
            <a:off x="892178" y="2027307"/>
            <a:ext cx="7669213" cy="2122487"/>
          </a:xfrm>
          <a:prstGeom prst="parallelogram">
            <a:avLst>
              <a:gd name="adj" fmla="val 38821"/>
            </a:avLst>
          </a:prstGeom>
          <a:solidFill>
            <a:srgbClr val="0194D3"/>
          </a:solidFill>
          <a:ln w="9525">
            <a:noFill/>
            <a:round/>
            <a:headEnd/>
            <a:tailEnd/>
          </a:ln>
          <a:effectLst>
            <a:outerShdw blurRad="88900" algn="ctr" rotWithShape="0">
              <a:prstClr val="black">
                <a:alpha val="70000"/>
              </a:prstClr>
            </a:outerShdw>
          </a:effectLst>
        </p:spPr>
        <p:txBody>
          <a:bodyPr lIns="91431" tIns="45715" rIns="91431" bIns="45715"/>
          <a:lstStyle/>
          <a:p>
            <a:pPr marL="366674" indent="-366674" defTabSz="976208">
              <a:buSzPct val="140000"/>
              <a:defRPr/>
            </a:pPr>
            <a:endParaRPr lang="en-US" sz="3600" b="1">
              <a:solidFill>
                <a:srgbClr val="21345F"/>
              </a:solidFill>
              <a:latin typeface="Arial" charset="0"/>
              <a:ea typeface="ＭＳ Ｐゴシック" charset="-128"/>
              <a:cs typeface="Arial" pitchFamily="34" charset="0"/>
            </a:endParaRPr>
          </a:p>
        </p:txBody>
      </p:sp>
      <p:sp>
        <p:nvSpPr>
          <p:cNvPr id="5" name="Freeform 4"/>
          <p:cNvSpPr/>
          <p:nvPr userDrawn="1"/>
        </p:nvSpPr>
        <p:spPr bwMode="auto">
          <a:xfrm flipH="1" flipV="1">
            <a:off x="0" y="2019313"/>
            <a:ext cx="1474788" cy="2130425"/>
          </a:xfrm>
          <a:custGeom>
            <a:avLst/>
            <a:gdLst>
              <a:gd name="connsiteX0" fmla="*/ 802257 w 1397479"/>
              <a:gd name="connsiteY0" fmla="*/ 0 h 2139351"/>
              <a:gd name="connsiteX1" fmla="*/ 0 w 1397479"/>
              <a:gd name="connsiteY1" fmla="*/ 2139351 h 2139351"/>
              <a:gd name="connsiteX2" fmla="*/ 1354347 w 1397479"/>
              <a:gd name="connsiteY2" fmla="*/ 2139351 h 2139351"/>
              <a:gd name="connsiteX3" fmla="*/ 1397479 w 1397479"/>
              <a:gd name="connsiteY3" fmla="*/ 0 h 2139351"/>
              <a:gd name="connsiteX4" fmla="*/ 802257 w 1397479"/>
              <a:gd name="connsiteY4" fmla="*/ 0 h 2139351"/>
              <a:gd name="connsiteX0" fmla="*/ 802257 w 1397479"/>
              <a:gd name="connsiteY0" fmla="*/ 0 h 2139351"/>
              <a:gd name="connsiteX1" fmla="*/ 0 w 1397479"/>
              <a:gd name="connsiteY1" fmla="*/ 2139351 h 2139351"/>
              <a:gd name="connsiteX2" fmla="*/ 1354347 w 1397479"/>
              <a:gd name="connsiteY2" fmla="*/ 2139351 h 2139351"/>
              <a:gd name="connsiteX3" fmla="*/ 1397479 w 1397479"/>
              <a:gd name="connsiteY3" fmla="*/ 0 h 2139351"/>
              <a:gd name="connsiteX4" fmla="*/ 802257 w 1397479"/>
              <a:gd name="connsiteY4" fmla="*/ 0 h 2139351"/>
              <a:gd name="connsiteX0" fmla="*/ 853671 w 1397479"/>
              <a:gd name="connsiteY0" fmla="*/ 8627 h 2139351"/>
              <a:gd name="connsiteX1" fmla="*/ 0 w 1397479"/>
              <a:gd name="connsiteY1" fmla="*/ 2139351 h 2139351"/>
              <a:gd name="connsiteX2" fmla="*/ 1354347 w 1397479"/>
              <a:gd name="connsiteY2" fmla="*/ 2139351 h 2139351"/>
              <a:gd name="connsiteX3" fmla="*/ 1397479 w 1397479"/>
              <a:gd name="connsiteY3" fmla="*/ 0 h 2139351"/>
              <a:gd name="connsiteX4" fmla="*/ 853671 w 1397479"/>
              <a:gd name="connsiteY4" fmla="*/ 8627 h 2139351"/>
              <a:gd name="connsiteX0" fmla="*/ 853671 w 1397479"/>
              <a:gd name="connsiteY0" fmla="*/ 0 h 2139351"/>
              <a:gd name="connsiteX1" fmla="*/ 0 w 1397479"/>
              <a:gd name="connsiteY1" fmla="*/ 2139351 h 2139351"/>
              <a:gd name="connsiteX2" fmla="*/ 1354347 w 1397479"/>
              <a:gd name="connsiteY2" fmla="*/ 2139351 h 2139351"/>
              <a:gd name="connsiteX3" fmla="*/ 1397479 w 1397479"/>
              <a:gd name="connsiteY3" fmla="*/ 0 h 2139351"/>
              <a:gd name="connsiteX4" fmla="*/ 853671 w 1397479"/>
              <a:gd name="connsiteY4" fmla="*/ 0 h 2139351"/>
              <a:gd name="connsiteX0" fmla="*/ 853671 w 1397479"/>
              <a:gd name="connsiteY0" fmla="*/ 0 h 2139351"/>
              <a:gd name="connsiteX1" fmla="*/ 0 w 1397479"/>
              <a:gd name="connsiteY1" fmla="*/ 2139351 h 2139351"/>
              <a:gd name="connsiteX2" fmla="*/ 1354347 w 1397479"/>
              <a:gd name="connsiteY2" fmla="*/ 2139351 h 2139351"/>
              <a:gd name="connsiteX3" fmla="*/ 1397479 w 1397479"/>
              <a:gd name="connsiteY3" fmla="*/ 0 h 2139351"/>
              <a:gd name="connsiteX4" fmla="*/ 853671 w 1397479"/>
              <a:gd name="connsiteY4" fmla="*/ 0 h 2139351"/>
              <a:gd name="connsiteX0" fmla="*/ 853671 w 1397479"/>
              <a:gd name="connsiteY0" fmla="*/ 0 h 2139351"/>
              <a:gd name="connsiteX1" fmla="*/ 0 w 1397479"/>
              <a:gd name="connsiteY1" fmla="*/ 2130725 h 2139351"/>
              <a:gd name="connsiteX2" fmla="*/ 1354347 w 1397479"/>
              <a:gd name="connsiteY2" fmla="*/ 2139351 h 2139351"/>
              <a:gd name="connsiteX3" fmla="*/ 1397479 w 1397479"/>
              <a:gd name="connsiteY3" fmla="*/ 0 h 2139351"/>
              <a:gd name="connsiteX4" fmla="*/ 853671 w 1397479"/>
              <a:gd name="connsiteY4" fmla="*/ 0 h 2139351"/>
              <a:gd name="connsiteX0" fmla="*/ 853671 w 1397479"/>
              <a:gd name="connsiteY0" fmla="*/ 0 h 2130725"/>
              <a:gd name="connsiteX1" fmla="*/ 0 w 1397479"/>
              <a:gd name="connsiteY1" fmla="*/ 2130725 h 2130725"/>
              <a:gd name="connsiteX2" fmla="*/ 1397479 w 1397479"/>
              <a:gd name="connsiteY2" fmla="*/ 2130725 h 2130725"/>
              <a:gd name="connsiteX3" fmla="*/ 1397479 w 1397479"/>
              <a:gd name="connsiteY3" fmla="*/ 0 h 2130725"/>
              <a:gd name="connsiteX4" fmla="*/ 853671 w 1397479"/>
              <a:gd name="connsiteY4" fmla="*/ 0 h 2130725"/>
              <a:gd name="connsiteX0" fmla="*/ 853671 w 1397479"/>
              <a:gd name="connsiteY0" fmla="*/ 0 h 2130725"/>
              <a:gd name="connsiteX1" fmla="*/ 0 w 1397479"/>
              <a:gd name="connsiteY1" fmla="*/ 2130725 h 2130725"/>
              <a:gd name="connsiteX2" fmla="*/ 1397479 w 1397479"/>
              <a:gd name="connsiteY2" fmla="*/ 2130725 h 2130725"/>
              <a:gd name="connsiteX3" fmla="*/ 1397479 w 1397479"/>
              <a:gd name="connsiteY3" fmla="*/ 0 h 2130725"/>
              <a:gd name="connsiteX4" fmla="*/ 853671 w 1397479"/>
              <a:gd name="connsiteY4" fmla="*/ 0 h 2130725"/>
              <a:gd name="connsiteX0" fmla="*/ 788976 w 1397479"/>
              <a:gd name="connsiteY0" fmla="*/ 0 h 2130725"/>
              <a:gd name="connsiteX1" fmla="*/ 0 w 1397479"/>
              <a:gd name="connsiteY1" fmla="*/ 2130725 h 2130725"/>
              <a:gd name="connsiteX2" fmla="*/ 1397479 w 1397479"/>
              <a:gd name="connsiteY2" fmla="*/ 2130725 h 2130725"/>
              <a:gd name="connsiteX3" fmla="*/ 1397479 w 1397479"/>
              <a:gd name="connsiteY3" fmla="*/ 0 h 2130725"/>
              <a:gd name="connsiteX4" fmla="*/ 788976 w 1397479"/>
              <a:gd name="connsiteY4" fmla="*/ 0 h 2130725"/>
              <a:gd name="connsiteX0" fmla="*/ 866610 w 1475113"/>
              <a:gd name="connsiteY0" fmla="*/ 0 h 2130725"/>
              <a:gd name="connsiteX1" fmla="*/ 0 w 1475113"/>
              <a:gd name="connsiteY1" fmla="*/ 2130725 h 2130725"/>
              <a:gd name="connsiteX2" fmla="*/ 1475113 w 1475113"/>
              <a:gd name="connsiteY2" fmla="*/ 2130725 h 2130725"/>
              <a:gd name="connsiteX3" fmla="*/ 1475113 w 1475113"/>
              <a:gd name="connsiteY3" fmla="*/ 0 h 2130725"/>
              <a:gd name="connsiteX4" fmla="*/ 866610 w 1475113"/>
              <a:gd name="connsiteY4" fmla="*/ 0 h 213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113" h="2130725">
                <a:moveTo>
                  <a:pt x="866610" y="0"/>
                </a:moveTo>
                <a:lnTo>
                  <a:pt x="0" y="2130725"/>
                </a:lnTo>
                <a:lnTo>
                  <a:pt x="1475113" y="2130725"/>
                </a:lnTo>
                <a:lnTo>
                  <a:pt x="1475113" y="0"/>
                </a:lnTo>
                <a:lnTo>
                  <a:pt x="866610" y="0"/>
                </a:lnTo>
                <a:close/>
              </a:path>
            </a:pathLst>
          </a:custGeom>
          <a:solidFill>
            <a:schemeClr val="accent2"/>
          </a:solidFill>
          <a:ln w="9525">
            <a:noFill/>
            <a:round/>
            <a:headEnd/>
            <a:tailEnd/>
          </a:ln>
          <a:effectLst>
            <a:outerShdw blurRad="88900" algn="ctr" rotWithShape="0">
              <a:prstClr val="black">
                <a:alpha val="70000"/>
              </a:prstClr>
            </a:outerShdw>
          </a:effectLst>
        </p:spPr>
        <p:txBody>
          <a:bodyPr lIns="91431" tIns="45715" rIns="91431" bIns="45715"/>
          <a:lstStyle/>
          <a:p>
            <a:pPr marL="366674" indent="-366674" defTabSz="976208">
              <a:buSzPct val="140000"/>
              <a:defRPr/>
            </a:pPr>
            <a:endParaRPr lang="en-US" sz="3600" b="1">
              <a:solidFill>
                <a:srgbClr val="21345F"/>
              </a:solidFill>
              <a:latin typeface="Arial" charset="0"/>
              <a:ea typeface="ＭＳ Ｐゴシック" charset="-128"/>
              <a:cs typeface="Arial" pitchFamily="34" charset="0"/>
            </a:endParaRPr>
          </a:p>
        </p:txBody>
      </p:sp>
      <p:sp>
        <p:nvSpPr>
          <p:cNvPr id="8" name="Text Placeholder 9"/>
          <p:cNvSpPr>
            <a:spLocks noGrp="1"/>
          </p:cNvSpPr>
          <p:nvPr>
            <p:ph type="body" sz="quarter" idx="10"/>
          </p:nvPr>
        </p:nvSpPr>
        <p:spPr>
          <a:xfrm>
            <a:off x="1759444" y="2871688"/>
            <a:ext cx="5935662" cy="400089"/>
          </a:xfrm>
          <a:solidFill>
            <a:schemeClr val="tx2"/>
          </a:solidFill>
          <a:effectLst>
            <a:outerShdw dist="38100" dir="10800000" algn="r" rotWithShape="0">
              <a:schemeClr val="accent2"/>
            </a:outerShdw>
          </a:effectLst>
        </p:spPr>
        <p:txBody>
          <a:bodyPr anchor="ctr">
            <a:spAutoFit/>
          </a:bodyPr>
          <a:lstStyle>
            <a:lvl1pPr marL="0" indent="0">
              <a:buFont typeface="Arial" pitchFamily="34" charset="0"/>
              <a:buNone/>
              <a:defRPr sz="2000">
                <a:solidFill>
                  <a:schemeClr val="bg1"/>
                </a:solidFill>
                <a:latin typeface="Franklin Gothic Demi" pitchFamily="34" charset="0"/>
              </a:defRPr>
            </a:lvl1pPr>
          </a:lstStyle>
          <a:p>
            <a:pPr lvl="0"/>
            <a:r>
              <a:rPr lang="en-US" smtClean="0"/>
              <a:t>Click to edit Master text styles</a:t>
            </a:r>
          </a:p>
        </p:txBody>
      </p:sp>
      <p:sp>
        <p:nvSpPr>
          <p:cNvPr id="12" name="Text Placeholder 9"/>
          <p:cNvSpPr>
            <a:spLocks noGrp="1"/>
          </p:cNvSpPr>
          <p:nvPr>
            <p:ph type="body" sz="quarter" idx="11"/>
          </p:nvPr>
        </p:nvSpPr>
        <p:spPr>
          <a:xfrm>
            <a:off x="2932983" y="4237539"/>
            <a:ext cx="4762131" cy="307756"/>
          </a:xfrm>
          <a:prstGeom prst="rect">
            <a:avLst/>
          </a:prstGeom>
          <a:solidFill>
            <a:schemeClr val="bg1"/>
          </a:solidFill>
          <a:effectLst/>
        </p:spPr>
        <p:txBody>
          <a:bodyPr lIns="91431" rIns="0">
            <a:spAutoFit/>
          </a:bodyPr>
          <a:lstStyle>
            <a:lvl1pPr marL="0" indent="0" algn="r">
              <a:buFont typeface="Arial" pitchFamily="34" charset="0"/>
              <a:buNone/>
              <a:defRPr sz="1400" i="1"/>
            </a:lvl1pPr>
          </a:lstStyle>
          <a:p>
            <a:pPr lvl="0"/>
            <a:r>
              <a:rPr lang="en-US" smtClean="0"/>
              <a:t>Click to edit Master text styles</a:t>
            </a:r>
          </a:p>
        </p:txBody>
      </p:sp>
    </p:spTree>
    <p:extLst>
      <p:ext uri="{BB962C8B-B14F-4D97-AF65-F5344CB8AC3E}">
        <p14:creationId xmlns:p14="http://schemas.microsoft.com/office/powerpoint/2010/main" val="78931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3"/>
            <a:ext cx="2133600" cy="365125"/>
          </a:xfrm>
          <a:prstGeom prst="rect">
            <a:avLst/>
          </a:prstGeom>
        </p:spPr>
        <p:txBody>
          <a:bodyPr lIns="91431" tIns="45715" rIns="91431" bIns="45715"/>
          <a:lstStyle/>
          <a:p>
            <a:fld id="{E47F9B68-0A80-40B8-9829-A1E1FA051D38}" type="slidenum">
              <a:rPr lang="en-US" smtClean="0">
                <a:solidFill>
                  <a:srgbClr val="0D94D2">
                    <a:tint val="75000"/>
                  </a:srgbClr>
                </a:solidFill>
              </a:rPr>
              <a:pPr/>
              <a:t>‹#›</a:t>
            </a:fld>
            <a:endParaRPr lang="en-US">
              <a:solidFill>
                <a:srgbClr val="0D94D2">
                  <a:tint val="75000"/>
                </a:srgbClr>
              </a:solidFill>
            </a:endParaRPr>
          </a:p>
        </p:txBody>
      </p:sp>
      <p:sp>
        <p:nvSpPr>
          <p:cNvPr id="5" name="Title 1"/>
          <p:cNvSpPr>
            <a:spLocks noGrp="1"/>
          </p:cNvSpPr>
          <p:nvPr>
            <p:ph type="title"/>
          </p:nvPr>
        </p:nvSpPr>
        <p:spPr>
          <a:xfrm>
            <a:off x="457203" y="76203"/>
            <a:ext cx="8201025" cy="619125"/>
          </a:xfrm>
          <a:prstGeom prst="rect">
            <a:avLst/>
          </a:prstGeom>
        </p:spPr>
        <p:txBody>
          <a:bodyPr lIns="91431" tIns="45715" rIns="91431" bIns="45715">
            <a:normAutofit/>
          </a:bodyPr>
          <a:lstStyle>
            <a:lvl1pPr marL="514293" indent="0" algn="l">
              <a:defRPr sz="3200">
                <a:solidFill>
                  <a:srgbClr val="92D050"/>
                </a:solidFill>
                <a:latin typeface="Franklin Gothic Dem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06529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erner - Key Message/Quote 2">
    <p:spTree>
      <p:nvGrpSpPr>
        <p:cNvPr id="1" name=""/>
        <p:cNvGrpSpPr/>
        <p:nvPr/>
      </p:nvGrpSpPr>
      <p:grpSpPr>
        <a:xfrm>
          <a:off x="0" y="0"/>
          <a:ext cx="0" cy="0"/>
          <a:chOff x="0" y="0"/>
          <a:chExt cx="0" cy="0"/>
        </a:xfrm>
      </p:grpSpPr>
      <p:sp>
        <p:nvSpPr>
          <p:cNvPr id="4" name="Rectangle 3"/>
          <p:cNvSpPr/>
          <p:nvPr userDrawn="1"/>
        </p:nvSpPr>
        <p:spPr bwMode="auto">
          <a:xfrm>
            <a:off x="0" y="0"/>
            <a:ext cx="9144000" cy="3494088"/>
          </a:xfrm>
          <a:prstGeom prst="rect">
            <a:avLst/>
          </a:prstGeom>
          <a:solidFill>
            <a:srgbClr val="0194D3"/>
          </a:solidFill>
          <a:ln w="9525">
            <a:noFill/>
            <a:round/>
            <a:headEnd/>
            <a:tailEnd/>
          </a:ln>
          <a:effectLst>
            <a:outerShdw blurRad="88900" algn="ctr" rotWithShape="0">
              <a:prstClr val="black">
                <a:alpha val="70000"/>
              </a:prstClr>
            </a:outerShdw>
          </a:effectLst>
        </p:spPr>
        <p:txBody>
          <a:bodyPr lIns="91431" tIns="45715" rIns="91431" bIns="45715"/>
          <a:lstStyle/>
          <a:p>
            <a:pPr marL="366674" indent="-366674" defTabSz="976208">
              <a:buSzPct val="140000"/>
              <a:defRPr/>
            </a:pPr>
            <a:endParaRPr lang="en-US" sz="3600" b="1">
              <a:solidFill>
                <a:srgbClr val="21345F"/>
              </a:solidFill>
              <a:latin typeface="Arial" charset="0"/>
              <a:ea typeface="ＭＳ Ｐゴシック" charset="-128"/>
              <a:cs typeface="Arial" pitchFamily="34" charset="0"/>
            </a:endParaRPr>
          </a:p>
        </p:txBody>
      </p:sp>
      <p:sp>
        <p:nvSpPr>
          <p:cNvPr id="10" name="Text Placeholder 9"/>
          <p:cNvSpPr>
            <a:spLocks noGrp="1"/>
          </p:cNvSpPr>
          <p:nvPr>
            <p:ph type="body" sz="quarter" idx="10"/>
          </p:nvPr>
        </p:nvSpPr>
        <p:spPr>
          <a:xfrm>
            <a:off x="1604169" y="1581394"/>
            <a:ext cx="5935662" cy="461645"/>
          </a:xfrm>
          <a:solidFill>
            <a:schemeClr val="tx2"/>
          </a:solidFill>
          <a:effectLst>
            <a:outerShdw dist="38100" dir="10800000" algn="r" rotWithShape="0">
              <a:schemeClr val="accent2"/>
            </a:outerShdw>
          </a:effectLst>
        </p:spPr>
        <p:txBody>
          <a:bodyPr anchor="ctr">
            <a:spAutoFit/>
          </a:bodyPr>
          <a:lstStyle>
            <a:lvl1pPr marL="0" indent="0">
              <a:buFont typeface="Arial" pitchFamily="34" charset="0"/>
              <a:buNone/>
              <a:defRPr>
                <a:solidFill>
                  <a:schemeClr val="bg1"/>
                </a:solidFill>
                <a:latin typeface="Franklin Gothic Demi" pitchFamily="34" charset="0"/>
              </a:defRPr>
            </a:lvl1pPr>
          </a:lstStyle>
          <a:p>
            <a:pPr lvl="0"/>
            <a:r>
              <a:rPr lang="en-US" smtClean="0"/>
              <a:t>Click to edit Master text styles</a:t>
            </a:r>
          </a:p>
        </p:txBody>
      </p:sp>
      <p:sp>
        <p:nvSpPr>
          <p:cNvPr id="11" name="Text Placeholder 9"/>
          <p:cNvSpPr>
            <a:spLocks noGrp="1"/>
          </p:cNvSpPr>
          <p:nvPr>
            <p:ph type="body" sz="quarter" idx="11"/>
          </p:nvPr>
        </p:nvSpPr>
        <p:spPr>
          <a:xfrm>
            <a:off x="6004328" y="3719947"/>
            <a:ext cx="2467156" cy="523200"/>
          </a:xfrm>
          <a:solidFill>
            <a:schemeClr val="bg1"/>
          </a:solidFill>
          <a:effectLst>
            <a:outerShdw dist="12700" algn="l" rotWithShape="0">
              <a:schemeClr val="tx2"/>
            </a:outerShdw>
          </a:effectLst>
        </p:spPr>
        <p:txBody>
          <a:bodyPr>
            <a:spAutoFit/>
          </a:bodyPr>
          <a:lstStyle>
            <a:lvl1pPr marL="0" indent="0" algn="r">
              <a:buFont typeface="Arial" pitchFamily="34" charset="0"/>
              <a:buNone/>
              <a:defRPr sz="1400" i="1"/>
            </a:lvl1pPr>
          </a:lstStyle>
          <a:p>
            <a:pPr lvl="0"/>
            <a:r>
              <a:rPr lang="en-US" smtClean="0"/>
              <a:t>Click to edit Master text styles</a:t>
            </a:r>
          </a:p>
        </p:txBody>
      </p:sp>
    </p:spTree>
    <p:extLst>
      <p:ext uri="{BB962C8B-B14F-4D97-AF65-F5344CB8AC3E}">
        <p14:creationId xmlns:p14="http://schemas.microsoft.com/office/powerpoint/2010/main" val="39530458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erner - 1 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Picture Placeholder 8"/>
          <p:cNvSpPr>
            <a:spLocks noGrp="1"/>
          </p:cNvSpPr>
          <p:nvPr>
            <p:ph type="pic" sz="quarter" idx="11"/>
          </p:nvPr>
        </p:nvSpPr>
        <p:spPr>
          <a:xfrm>
            <a:off x="457201" y="1554171"/>
            <a:ext cx="3347204" cy="4295492"/>
          </a:xfrm>
          <a:ln w="19050">
            <a:solidFill>
              <a:schemeClr val="accent2"/>
            </a:solidFill>
          </a:ln>
          <a:effectLst>
            <a:innerShdw blurRad="114300">
              <a:prstClr val="black"/>
            </a:innerShdw>
          </a:effectLst>
        </p:spPr>
        <p:txBody>
          <a:bodyPr/>
          <a:lstStyle/>
          <a:p>
            <a:r>
              <a:rPr lang="en-US" smtClean="0"/>
              <a:t>Click icon to add picture</a:t>
            </a:r>
            <a:endParaRPr lang="en-US"/>
          </a:p>
        </p:txBody>
      </p:sp>
      <p:sp>
        <p:nvSpPr>
          <p:cNvPr id="7" name="Content Placeholder 2"/>
          <p:cNvSpPr>
            <a:spLocks noGrp="1"/>
          </p:cNvSpPr>
          <p:nvPr>
            <p:ph idx="14" hasCustomPrompt="1"/>
          </p:nvPr>
        </p:nvSpPr>
        <p:spPr>
          <a:xfrm>
            <a:off x="4115839" y="1553245"/>
            <a:ext cx="4376811" cy="4321481"/>
          </a:xfrm>
        </p:spPr>
        <p:txBody>
          <a:bodyPr/>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203293099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443"/>
            <a:ext cx="2133600" cy="365125"/>
          </a:xfrm>
          <a:prstGeom prst="rect">
            <a:avLst/>
          </a:prstGeom>
        </p:spPr>
        <p:txBody>
          <a:bodyPr lIns="91431" tIns="45715" rIns="91431" bIns="45715"/>
          <a:lstStyle/>
          <a:p>
            <a:pPr defTabSz="914301"/>
            <a:endParaRPr lang="en-US" sz="3600" b="1">
              <a:solidFill>
                <a:srgbClr val="21345F"/>
              </a:solidFill>
              <a:latin typeface="Arial" pitchFamily="34" charset="0"/>
              <a:ea typeface="ＭＳ Ｐゴシック" pitchFamily="34" charset="-128"/>
              <a:cs typeface="Arial" pitchFamily="34" charset="0"/>
            </a:endParaRPr>
          </a:p>
        </p:txBody>
      </p:sp>
      <p:sp>
        <p:nvSpPr>
          <p:cNvPr id="3" name="Footer Placeholder 2"/>
          <p:cNvSpPr>
            <a:spLocks noGrp="1"/>
          </p:cNvSpPr>
          <p:nvPr>
            <p:ph type="ftr" sz="quarter" idx="11"/>
          </p:nvPr>
        </p:nvSpPr>
        <p:spPr>
          <a:xfrm>
            <a:off x="3124200" y="6356443"/>
            <a:ext cx="2895600" cy="365125"/>
          </a:xfrm>
          <a:prstGeom prst="rect">
            <a:avLst/>
          </a:prstGeom>
        </p:spPr>
        <p:txBody>
          <a:bodyPr lIns="91431" tIns="45715" rIns="91431" bIns="45715"/>
          <a:lstStyle/>
          <a:p>
            <a:pPr defTabSz="914301"/>
            <a:endParaRPr lang="en-US" sz="3600" b="1">
              <a:solidFill>
                <a:srgbClr val="21345F"/>
              </a:solidFill>
              <a:latin typeface="Arial" pitchFamily="34" charset="0"/>
              <a:ea typeface="ＭＳ Ｐゴシック" pitchFamily="34" charset="-128"/>
              <a:cs typeface="Arial" pitchFamily="34" charset="0"/>
            </a:endParaRPr>
          </a:p>
        </p:txBody>
      </p:sp>
      <p:sp>
        <p:nvSpPr>
          <p:cNvPr id="4" name="Slide Number Placeholder 3"/>
          <p:cNvSpPr>
            <a:spLocks noGrp="1"/>
          </p:cNvSpPr>
          <p:nvPr>
            <p:ph type="sldNum" sz="quarter" idx="12"/>
          </p:nvPr>
        </p:nvSpPr>
        <p:spPr>
          <a:xfrm>
            <a:off x="6553200" y="6356443"/>
            <a:ext cx="2133600" cy="365125"/>
          </a:xfrm>
          <a:prstGeom prst="rect">
            <a:avLst/>
          </a:prstGeom>
        </p:spPr>
        <p:txBody>
          <a:bodyPr lIns="91431" tIns="45715" rIns="91431" bIns="45715"/>
          <a:lstStyle/>
          <a:p>
            <a:pPr defTabSz="914301"/>
            <a:fld id="{8EB28974-ADBB-4BB6-B253-F7CD664C6671}" type="slidenum">
              <a:rPr lang="en-US" sz="3600" b="1" smtClean="0">
                <a:solidFill>
                  <a:srgbClr val="21345F"/>
                </a:solidFill>
                <a:latin typeface="Arial" pitchFamily="34" charset="0"/>
                <a:ea typeface="ＭＳ Ｐゴシック" pitchFamily="34" charset="-128"/>
                <a:cs typeface="Arial" pitchFamily="34" charset="0"/>
              </a:rPr>
              <a:pPr defTabSz="914301"/>
              <a:t>‹#›</a:t>
            </a:fld>
            <a:endParaRPr lang="en-US" sz="3600" b="1">
              <a:solidFill>
                <a:srgbClr val="21345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267023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1475" y="1000124"/>
            <a:ext cx="4148138"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2019" y="1000124"/>
            <a:ext cx="414813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29362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Cerner - Primary Imag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5" y="0"/>
            <a:ext cx="8316913" cy="609600"/>
          </a:xfrm>
        </p:spPr>
        <p:txBody>
          <a:bodyPr/>
          <a:lstStyle>
            <a:lvl1pPr>
              <a:defRPr sz="2400"/>
            </a:lvl1pPr>
          </a:lstStyle>
          <a:p>
            <a:r>
              <a:rPr lang="en-US" smtClean="0"/>
              <a:t>Click to edit Master title style</a:t>
            </a:r>
            <a:endParaRPr lang="en-US" dirty="0"/>
          </a:p>
        </p:txBody>
      </p:sp>
      <p:sp>
        <p:nvSpPr>
          <p:cNvPr id="4" name="Freeform 3"/>
          <p:cNvSpPr/>
          <p:nvPr/>
        </p:nvSpPr>
        <p:spPr bwMode="auto">
          <a:xfrm>
            <a:off x="0" y="613313"/>
            <a:ext cx="8545513" cy="69851"/>
          </a:xfrm>
          <a:custGeom>
            <a:avLst/>
            <a:gdLst>
              <a:gd name="connsiteX0" fmla="*/ 0 w 9002751"/>
              <a:gd name="connsiteY0" fmla="*/ 944137 h 951571"/>
              <a:gd name="connsiteX1" fmla="*/ 7434 w 9002751"/>
              <a:gd name="connsiteY1" fmla="*/ 0 h 951571"/>
              <a:gd name="connsiteX2" fmla="*/ 9002751 w 9002751"/>
              <a:gd name="connsiteY2" fmla="*/ 7434 h 951571"/>
              <a:gd name="connsiteX3" fmla="*/ 8549268 w 9002751"/>
              <a:gd name="connsiteY3" fmla="*/ 951571 h 951571"/>
              <a:gd name="connsiteX4" fmla="*/ 0 w 9002751"/>
              <a:gd name="connsiteY4" fmla="*/ 944137 h 951571"/>
              <a:gd name="connsiteX0" fmla="*/ 0 w 9002751"/>
              <a:gd name="connsiteY0" fmla="*/ 944137 h 951571"/>
              <a:gd name="connsiteX1" fmla="*/ 7434 w 9002751"/>
              <a:gd name="connsiteY1" fmla="*/ 0 h 951571"/>
              <a:gd name="connsiteX2" fmla="*/ 9002751 w 9002751"/>
              <a:gd name="connsiteY2" fmla="*/ 7434 h 951571"/>
              <a:gd name="connsiteX3" fmla="*/ 8838905 w 9002751"/>
              <a:gd name="connsiteY3" fmla="*/ 951571 h 951571"/>
              <a:gd name="connsiteX4" fmla="*/ 0 w 900275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38905 w 8943601"/>
              <a:gd name="connsiteY3" fmla="*/ 951571 h 951571"/>
              <a:gd name="connsiteX4" fmla="*/ 0 w 894360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77830 w 8943601"/>
              <a:gd name="connsiteY3" fmla="*/ 951571 h 951571"/>
              <a:gd name="connsiteX4" fmla="*/ 0 w 8943601"/>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77830 w 8943602"/>
              <a:gd name="connsiteY3" fmla="*/ 951571 h 951571"/>
              <a:gd name="connsiteX4" fmla="*/ 0 w 8943602"/>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67213 w 8943602"/>
              <a:gd name="connsiteY3" fmla="*/ 951571 h 951571"/>
              <a:gd name="connsiteX4" fmla="*/ 0 w 8943602"/>
              <a:gd name="connsiteY4" fmla="*/ 944137 h 951571"/>
              <a:gd name="connsiteX0" fmla="*/ 0 w 8943602"/>
              <a:gd name="connsiteY0" fmla="*/ 944137 h 1024987"/>
              <a:gd name="connsiteX1" fmla="*/ 7434 w 8943602"/>
              <a:gd name="connsiteY1" fmla="*/ 0 h 1024987"/>
              <a:gd name="connsiteX2" fmla="*/ 8943602 w 8943602"/>
              <a:gd name="connsiteY2" fmla="*/ 0 h 1024987"/>
              <a:gd name="connsiteX3" fmla="*/ 8902379 w 8943602"/>
              <a:gd name="connsiteY3" fmla="*/ 1024987 h 1024987"/>
              <a:gd name="connsiteX4" fmla="*/ 0 w 8943602"/>
              <a:gd name="connsiteY4" fmla="*/ 944137 h 1024987"/>
              <a:gd name="connsiteX0" fmla="*/ 0 w 8943602"/>
              <a:gd name="connsiteY0" fmla="*/ 944137 h 1024987"/>
              <a:gd name="connsiteX1" fmla="*/ 7434 w 8943602"/>
              <a:gd name="connsiteY1" fmla="*/ 0 h 1024987"/>
              <a:gd name="connsiteX2" fmla="*/ 8943602 w 8943602"/>
              <a:gd name="connsiteY2" fmla="*/ 0 h 1024987"/>
              <a:gd name="connsiteX3" fmla="*/ 8908240 w 8943602"/>
              <a:gd name="connsiteY3" fmla="*/ 1024987 h 1024987"/>
              <a:gd name="connsiteX4" fmla="*/ 0 w 8943602"/>
              <a:gd name="connsiteY4" fmla="*/ 944137 h 1024987"/>
              <a:gd name="connsiteX0" fmla="*/ 8100 w 8936168"/>
              <a:gd name="connsiteY0" fmla="*/ 1024987 h 1024987"/>
              <a:gd name="connsiteX1" fmla="*/ 0 w 8936168"/>
              <a:gd name="connsiteY1" fmla="*/ 0 h 1024987"/>
              <a:gd name="connsiteX2" fmla="*/ 8936168 w 8936168"/>
              <a:gd name="connsiteY2" fmla="*/ 0 h 1024987"/>
              <a:gd name="connsiteX3" fmla="*/ 8900806 w 8936168"/>
              <a:gd name="connsiteY3" fmla="*/ 1024987 h 1024987"/>
              <a:gd name="connsiteX4" fmla="*/ 8100 w 8936168"/>
              <a:gd name="connsiteY4" fmla="*/ 1024987 h 1024987"/>
              <a:gd name="connsiteX0" fmla="*/ 1 w 8928069"/>
              <a:gd name="connsiteY0" fmla="*/ 1025002 h 1025002"/>
              <a:gd name="connsiteX1" fmla="*/ 0 w 8928069"/>
              <a:gd name="connsiteY1" fmla="*/ 0 h 1025002"/>
              <a:gd name="connsiteX2" fmla="*/ 8928069 w 8928069"/>
              <a:gd name="connsiteY2" fmla="*/ 15 h 1025002"/>
              <a:gd name="connsiteX3" fmla="*/ 8892707 w 8928069"/>
              <a:gd name="connsiteY3" fmla="*/ 1025002 h 1025002"/>
              <a:gd name="connsiteX4" fmla="*/ 1 w 8928069"/>
              <a:gd name="connsiteY4" fmla="*/ 1025002 h 1025002"/>
              <a:gd name="connsiteX0" fmla="*/ 1 w 8928068"/>
              <a:gd name="connsiteY0" fmla="*/ 1025002 h 1025002"/>
              <a:gd name="connsiteX1" fmla="*/ 0 w 8928068"/>
              <a:gd name="connsiteY1" fmla="*/ 0 h 1025002"/>
              <a:gd name="connsiteX2" fmla="*/ 8928068 w 8928068"/>
              <a:gd name="connsiteY2" fmla="*/ 0 h 1025002"/>
              <a:gd name="connsiteX3" fmla="*/ 8892707 w 8928068"/>
              <a:gd name="connsiteY3" fmla="*/ 1025002 h 1025002"/>
              <a:gd name="connsiteX4" fmla="*/ 1 w 8928068"/>
              <a:gd name="connsiteY4" fmla="*/ 1025002 h 1025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8068" h="1025002">
                <a:moveTo>
                  <a:pt x="1" y="1025002"/>
                </a:moveTo>
                <a:cubicBezTo>
                  <a:pt x="1" y="683335"/>
                  <a:pt x="0" y="341667"/>
                  <a:pt x="0" y="0"/>
                </a:cubicBezTo>
                <a:lnTo>
                  <a:pt x="8928068" y="0"/>
                </a:lnTo>
                <a:lnTo>
                  <a:pt x="8892707" y="1025002"/>
                </a:lnTo>
                <a:lnTo>
                  <a:pt x="1" y="1025002"/>
                </a:lnTo>
                <a:close/>
              </a:path>
            </a:pathLst>
          </a:custGeom>
          <a:solidFill>
            <a:schemeClr val="accent2"/>
          </a:solidFill>
          <a:ln w="19050" cap="flat" cmpd="sng" algn="ctr">
            <a:noFill/>
            <a:prstDash val="solid"/>
            <a:round/>
            <a:headEnd type="none" w="med" len="med"/>
            <a:tailEnd type="none" w="med" len="med"/>
          </a:ln>
          <a:effectLst>
            <a:outerShdw blurRad="38100" dist="25400" dir="5400000" algn="t" rotWithShape="0">
              <a:prstClr val="black">
                <a:alpha val="40000"/>
              </a:prstClr>
            </a:outerShdw>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a:solidFill>
                <a:srgbClr val="21345F"/>
              </a:solidFill>
              <a:latin typeface="Arial" charset="0"/>
              <a:ea typeface="ＭＳ Ｐゴシック" pitchFamily="34" charset="-128"/>
              <a:cs typeface="Arial" pitchFamily="34" charset="0"/>
            </a:endParaRPr>
          </a:p>
        </p:txBody>
      </p:sp>
      <p:sp>
        <p:nvSpPr>
          <p:cNvPr id="8" name="Picture Placeholder 7"/>
          <p:cNvSpPr>
            <a:spLocks noGrp="1"/>
          </p:cNvSpPr>
          <p:nvPr>
            <p:ph type="pic" sz="quarter" idx="10"/>
          </p:nvPr>
        </p:nvSpPr>
        <p:spPr>
          <a:xfrm>
            <a:off x="468313" y="2480160"/>
            <a:ext cx="8058150" cy="4193851"/>
          </a:xfrm>
          <a:effectLst>
            <a:innerShdw blurRad="114300">
              <a:prstClr val="black"/>
            </a:innerShdw>
          </a:effectLst>
        </p:spPr>
        <p:txBody>
          <a:bodyPr/>
          <a:lstStyle/>
          <a:p>
            <a:r>
              <a:rPr lang="en-US" smtClean="0"/>
              <a:t>Click icon to add picture</a:t>
            </a:r>
            <a:endParaRPr lang="en-US" dirty="0"/>
          </a:p>
        </p:txBody>
      </p:sp>
      <p:sp>
        <p:nvSpPr>
          <p:cNvPr id="7" name="Rectangle 66"/>
          <p:cNvSpPr>
            <a:spLocks noGrp="1" noChangeArrowheads="1"/>
          </p:cNvSpPr>
          <p:nvPr/>
        </p:nvSpPr>
        <p:spPr bwMode="auto">
          <a:xfrm>
            <a:off x="8540904" y="6622248"/>
            <a:ext cx="533400" cy="228600"/>
          </a:xfrm>
          <a:prstGeom prst="rect">
            <a:avLst/>
          </a:prstGeom>
          <a:noFill/>
          <a:ln w="9525">
            <a:noFill/>
            <a:miter lim="800000"/>
            <a:headEnd/>
            <a:tailEnd/>
          </a:ln>
        </p:spPr>
        <p:txBody>
          <a:bodyPr lIns="91431" tIns="45715" rIns="91431" bIns="45715"/>
          <a:lstStyle/>
          <a:p>
            <a:pPr algn="r" defTabSz="914301" eaLnBrk="0" hangingPunct="0"/>
            <a:fld id="{ED89AE07-C97F-44A6-A614-2F99B440138C}" type="slidenum">
              <a:rPr lang="en-US" sz="1200" b="1">
                <a:solidFill>
                  <a:srgbClr val="000000"/>
                </a:solidFill>
                <a:latin typeface="Franklin Gothic Book"/>
                <a:ea typeface="ＭＳ Ｐゴシック" pitchFamily="34" charset="-128"/>
                <a:cs typeface="Arial" pitchFamily="34" charset="0"/>
              </a:rPr>
              <a:pPr algn="r" defTabSz="914301" eaLnBrk="0" hangingPunct="0"/>
              <a:t>‹#›</a:t>
            </a:fld>
            <a:endParaRPr lang="en-US" sz="1200" b="1" dirty="0">
              <a:solidFill>
                <a:srgbClr val="000000"/>
              </a:solidFill>
              <a:latin typeface="Franklin Gothic Book"/>
              <a:ea typeface="ＭＳ Ｐゴシック" pitchFamily="34" charset="-128"/>
              <a:cs typeface="Arial" pitchFamily="34" charset="0"/>
            </a:endParaRPr>
          </a:p>
        </p:txBody>
      </p:sp>
      <p:sp>
        <p:nvSpPr>
          <p:cNvPr id="6" name="Content Placeholder 2"/>
          <p:cNvSpPr>
            <a:spLocks noGrp="1"/>
          </p:cNvSpPr>
          <p:nvPr>
            <p:ph idx="13" hasCustomPrompt="1"/>
          </p:nvPr>
        </p:nvSpPr>
        <p:spPr>
          <a:xfrm>
            <a:off x="470325" y="790091"/>
            <a:ext cx="3840480" cy="1589872"/>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p:txBody>
      </p:sp>
      <p:sp>
        <p:nvSpPr>
          <p:cNvPr id="9" name="Content Placeholder 2"/>
          <p:cNvSpPr>
            <a:spLocks noGrp="1"/>
          </p:cNvSpPr>
          <p:nvPr>
            <p:ph idx="14" hasCustomPrompt="1"/>
          </p:nvPr>
        </p:nvSpPr>
        <p:spPr>
          <a:xfrm>
            <a:off x="4656097" y="792179"/>
            <a:ext cx="3840480" cy="1589872"/>
          </a:xfrm>
        </p:spPr>
        <p:txBody>
          <a:bodyPr/>
          <a:lstStyle>
            <a:lvl1pPr marL="173020" indent="-173020">
              <a:buSzPct val="100000"/>
              <a:buFontTx/>
              <a:buBlip>
                <a:blip r:embed="rId2"/>
              </a:buBlip>
              <a:defRPr sz="2400"/>
            </a:lvl1pPr>
            <a:lvl2pPr marL="517469" indent="-207940">
              <a:buSzPct val="100000"/>
              <a:defRPr sz="2000"/>
            </a:lvl2pPr>
            <a:lvl3pPr marL="741282" indent="-144448">
              <a:defRPr sz="1800"/>
            </a:lvl3pPr>
            <a:lvl4pPr>
              <a:defRPr sz="1000"/>
            </a:lvl4pPr>
            <a:lvl5pPr>
              <a:defRPr sz="1000"/>
            </a:lvl5pPr>
          </a:lstStyle>
          <a:p>
            <a:pPr lvl="0"/>
            <a:r>
              <a:rPr lang="en-US" dirty="0" smtClean="0"/>
              <a:t> Subhead One</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11938781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90473619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3" name="Picture 2" descr="Header_Green Ba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889" y="658929"/>
            <a:ext cx="6858000" cy="60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5"/>
          <p:cNvSpPr>
            <a:spLocks noGrp="1"/>
          </p:cNvSpPr>
          <p:nvPr>
            <p:ph type="body" sz="quarter" idx="10"/>
          </p:nvPr>
        </p:nvSpPr>
        <p:spPr>
          <a:xfrm>
            <a:off x="229653" y="703946"/>
            <a:ext cx="6035589" cy="491360"/>
          </a:xfrm>
          <a:prstGeom prst="rect">
            <a:avLst/>
          </a:prstGeom>
        </p:spPr>
        <p:txBody>
          <a:bodyPr vert="horz" lIns="217574" tIns="0" rIns="0" bIns="0" anchor="ctr" anchorCtr="0"/>
          <a:lstStyle>
            <a:lvl1pPr marL="0" indent="0">
              <a:buNone/>
              <a:defRPr sz="3200">
                <a:solidFill>
                  <a:schemeClr val="bg1"/>
                </a:solidFill>
                <a:latin typeface="Franklin Gothic Book"/>
                <a:cs typeface="Franklin Gothic Book"/>
              </a:defRPr>
            </a:lvl1pPr>
          </a:lstStyle>
          <a:p>
            <a:pPr marL="0" marR="0" lvl="0" indent="0" defTabSz="435202"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 lastClr="FFFFFF"/>
                </a:solidFill>
                <a:effectLst/>
                <a:uLnTx/>
                <a:uFillTx/>
                <a:latin typeface="Franklin Gothic Book"/>
                <a:cs typeface="Franklin Gothic Book"/>
              </a:rPr>
              <a:t>Click to edit Master text styles</a:t>
            </a:r>
            <a:endParaRPr kumimoji="0" lang="en-US" sz="3200" b="0" i="0" u="none" strike="noStrike" kern="0" cap="none" spc="0" normalizeH="0" baseline="0" noProof="0" dirty="0">
              <a:ln>
                <a:noFill/>
              </a:ln>
              <a:solidFill>
                <a:sysClr val="window" lastClr="FFFFFF"/>
              </a:solidFill>
              <a:effectLst/>
              <a:uLnTx/>
              <a:uFillTx/>
              <a:latin typeface="Franklin Gothic Book"/>
              <a:cs typeface="Franklin Gothic Book"/>
            </a:endParaRPr>
          </a:p>
        </p:txBody>
      </p:sp>
    </p:spTree>
    <p:extLst>
      <p:ext uri="{BB962C8B-B14F-4D97-AF65-F5344CB8AC3E}">
        <p14:creationId xmlns:p14="http://schemas.microsoft.com/office/powerpoint/2010/main" val="334583428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38699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32"/>
            <a:ext cx="9144000" cy="5879327"/>
          </a:xfrm>
          <a:prstGeom prst="rect">
            <a:avLst/>
          </a:prstGeom>
          <a:solidFill>
            <a:srgbClr val="0D94D2"/>
          </a:solidFill>
          <a:ln>
            <a:noFill/>
          </a:ln>
          <a:effectLst>
            <a:outerShdw blurRad="88900" algn="tl" rotWithShape="0">
              <a:srgbClr val="808080">
                <a:alpha val="70000"/>
              </a:srgbClr>
            </a:outerShdw>
          </a:effectLst>
          <a:extLst>
            <a:ext uri="{91240B29-F687-4F45-9708-019B960494DF}">
              <a14:hiddenLine xmlns:a14="http://schemas.microsoft.com/office/drawing/2010/main" w="9525">
                <a:solidFill>
                  <a:srgbClr val="000000"/>
                </a:solidFill>
                <a:round/>
                <a:headEnd/>
                <a:tailEnd/>
              </a14:hiddenLine>
            </a:ext>
          </a:extLst>
        </p:spPr>
        <p:txBody>
          <a:bodyPr lIns="91245" tIns="45618" rIns="91245" bIns="45618"/>
          <a:lstStyle/>
          <a:p>
            <a:pPr marL="365914" indent="-365914" defTabSz="974182">
              <a:buSzPct val="140000"/>
              <a:defRPr/>
            </a:pPr>
            <a:endParaRPr lang="en-US" sz="3600" b="1" dirty="0">
              <a:solidFill>
                <a:prstClr val="black"/>
              </a:solidFill>
              <a:latin typeface="Arial" charset="0"/>
              <a:ea typeface="ＭＳ Ｐゴシック" charset="-128"/>
            </a:endParaRPr>
          </a:p>
        </p:txBody>
      </p:sp>
      <p:pic>
        <p:nvPicPr>
          <p:cNvPr id="3" name="Picture 2" descr="Header_Green Bar.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33" b="16521"/>
          <a:stretch/>
        </p:blipFill>
        <p:spPr bwMode="auto">
          <a:xfrm>
            <a:off x="-1878726" y="6117342"/>
            <a:ext cx="8604631" cy="54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2_Corp_PPT_BGs-01.jpg"/>
          <p:cNvPicPr>
            <a:picLocks noChangeAspect="1"/>
          </p:cNvPicPr>
          <p:nvPr userDrawn="1"/>
        </p:nvPicPr>
        <p:blipFill>
          <a:blip r:embed="rId3" cstate="print">
            <a:extLst>
              <a:ext uri="{28A0092B-C50C-407E-A947-70E740481C1C}">
                <a14:useLocalDpi xmlns:a14="http://schemas.microsoft.com/office/drawing/2010/main" val="0"/>
              </a:ext>
            </a:extLst>
          </a:blip>
          <a:srcRect l="74583" t="88333" r="1527" b="1852"/>
          <a:stretch>
            <a:fillRect/>
          </a:stretch>
        </p:blipFill>
        <p:spPr bwMode="auto">
          <a:xfrm>
            <a:off x="6804570" y="6063892"/>
            <a:ext cx="2180581" cy="74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Return 6">
            <a:hlinkClick r:id="" action="ppaction://noaction" highlightClick="1"/>
          </p:cNvPr>
          <p:cNvSpPr>
            <a:spLocks noChangeArrowheads="1"/>
          </p:cNvSpPr>
          <p:nvPr userDrawn="1"/>
        </p:nvSpPr>
        <p:spPr bwMode="auto">
          <a:xfrm>
            <a:off x="8723772" y="5443024"/>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251" tIns="45618" rIns="91251" bIns="45618" anchor="ctr"/>
          <a:lstStyle/>
          <a:p>
            <a:pPr algn="ctr" defTabSz="911202"/>
            <a:endParaRPr lang="en-US" dirty="0">
              <a:solidFill>
                <a:srgbClr val="FFFFFF"/>
              </a:solidFill>
            </a:endParaRPr>
          </a:p>
        </p:txBody>
      </p:sp>
    </p:spTree>
    <p:extLst>
      <p:ext uri="{BB962C8B-B14F-4D97-AF65-F5344CB8AC3E}">
        <p14:creationId xmlns:p14="http://schemas.microsoft.com/office/powerpoint/2010/main" val="188921206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Cerner - 1 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64" y="197004"/>
            <a:ext cx="8316913" cy="609600"/>
          </a:xfrm>
          <a:prstGeom prst="rect">
            <a:avLst/>
          </a:prstGeom>
        </p:spPr>
        <p:txBody>
          <a:bodyPr lIns="91270" tIns="45631" rIns="91270" bIns="45631"/>
          <a:lstStyle/>
          <a:p>
            <a:r>
              <a:rPr lang="en-US" smtClean="0"/>
              <a:t>Click to edit Master title style</a:t>
            </a:r>
            <a:endParaRPr lang="en-US" dirty="0"/>
          </a:p>
        </p:txBody>
      </p:sp>
      <p:sp>
        <p:nvSpPr>
          <p:cNvPr id="9" name="Picture Placeholder 8"/>
          <p:cNvSpPr>
            <a:spLocks noGrp="1"/>
          </p:cNvSpPr>
          <p:nvPr>
            <p:ph type="pic" sz="quarter" idx="11"/>
          </p:nvPr>
        </p:nvSpPr>
        <p:spPr>
          <a:xfrm>
            <a:off x="457200" y="1554178"/>
            <a:ext cx="3347204" cy="4295492"/>
          </a:xfrm>
          <a:prstGeom prst="rect">
            <a:avLst/>
          </a:prstGeom>
          <a:ln w="19050">
            <a:solidFill>
              <a:schemeClr val="accent2"/>
            </a:solidFill>
          </a:ln>
          <a:effectLst>
            <a:innerShdw blurRad="114300">
              <a:prstClr val="black"/>
            </a:innerShdw>
          </a:effectLst>
        </p:spPr>
        <p:txBody>
          <a:bodyPr lIns="91270" tIns="45631" rIns="91270" bIns="45631"/>
          <a:lstStyle/>
          <a:p>
            <a:r>
              <a:rPr lang="en-US" dirty="0" smtClean="0"/>
              <a:t>Click icon to add picture</a:t>
            </a:r>
            <a:endParaRPr lang="en-US" dirty="0"/>
          </a:p>
        </p:txBody>
      </p:sp>
      <p:sp>
        <p:nvSpPr>
          <p:cNvPr id="7" name="Content Placeholder 2"/>
          <p:cNvSpPr>
            <a:spLocks noGrp="1"/>
          </p:cNvSpPr>
          <p:nvPr>
            <p:ph idx="14" hasCustomPrompt="1"/>
          </p:nvPr>
        </p:nvSpPr>
        <p:spPr>
          <a:xfrm>
            <a:off x="4115897" y="1553264"/>
            <a:ext cx="4376811" cy="4321481"/>
          </a:xfrm>
          <a:prstGeom prst="rect">
            <a:avLst/>
          </a:prstGeom>
        </p:spPr>
        <p:txBody>
          <a:bodyPr lIns="91270" tIns="45631" rIns="91270" bIns="45631"/>
          <a:lstStyle>
            <a:lvl1pPr>
              <a:defRPr sz="2200"/>
            </a:lvl1pPr>
            <a:lvl2pPr>
              <a:defRPr sz="2100"/>
            </a:lvl2pPr>
            <a:lvl3pPr>
              <a:defRPr sz="1800"/>
            </a:lvl3pPr>
            <a:lvl4pPr>
              <a:defRPr sz="13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25680783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a:prstGeom prst="rect">
            <a:avLst/>
          </a:prstGeom>
        </p:spPr>
        <p:txBody>
          <a:bodyPr lIns="91431" tIns="45715" rIns="91431" bIns="45715"/>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31" tIns="45715" rIns="91431" bIns="45715"/>
          <a:lstStyle>
            <a:lvl1pPr marL="0" indent="0" algn="ctr">
              <a:buNone/>
              <a:defRPr>
                <a:solidFill>
                  <a:schemeClr val="tx1">
                    <a:tint val="75000"/>
                  </a:schemeClr>
                </a:solidFill>
              </a:defRPr>
            </a:lvl1pPr>
            <a:lvl2pPr marL="457151" indent="0" algn="ctr">
              <a:buNone/>
              <a:defRPr>
                <a:solidFill>
                  <a:schemeClr val="tx1">
                    <a:tint val="75000"/>
                  </a:schemeClr>
                </a:solidFill>
              </a:defRPr>
            </a:lvl2pPr>
            <a:lvl3pPr marL="914301"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4" indent="0" algn="ctr">
              <a:buNone/>
              <a:defRPr>
                <a:solidFill>
                  <a:schemeClr val="tx1">
                    <a:tint val="75000"/>
                  </a:schemeClr>
                </a:solidFill>
              </a:defRPr>
            </a:lvl6pPr>
            <a:lvl7pPr marL="2742903" indent="0" algn="ctr">
              <a:buNone/>
              <a:defRPr>
                <a:solidFill>
                  <a:schemeClr val="tx1">
                    <a:tint val="75000"/>
                  </a:schemeClr>
                </a:solidFill>
              </a:defRPr>
            </a:lvl7pPr>
            <a:lvl8pPr marL="3200054"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5"/>
            <a:ext cx="2133600" cy="365125"/>
          </a:xfrm>
          <a:prstGeom prst="rect">
            <a:avLst/>
          </a:prstGeom>
        </p:spPr>
        <p:txBody>
          <a:bodyPr lIns="91431" tIns="45715" rIns="91431" bIns="45715"/>
          <a:lstStyle/>
          <a:p>
            <a:endParaRPr lang="en-US"/>
          </a:p>
        </p:txBody>
      </p:sp>
      <p:sp>
        <p:nvSpPr>
          <p:cNvPr id="5" name="Footer Placeholder 4"/>
          <p:cNvSpPr>
            <a:spLocks noGrp="1"/>
          </p:cNvSpPr>
          <p:nvPr>
            <p:ph type="ftr" sz="quarter" idx="11"/>
          </p:nvPr>
        </p:nvSpPr>
        <p:spPr>
          <a:xfrm>
            <a:off x="3124200" y="6356355"/>
            <a:ext cx="2895600" cy="365125"/>
          </a:xfrm>
          <a:prstGeom prst="rect">
            <a:avLst/>
          </a:prstGeom>
        </p:spPr>
        <p:txBody>
          <a:bodyPr lIns="91431" tIns="45715" rIns="91431" bIns="45715"/>
          <a:lstStyle/>
          <a:p>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91431" tIns="45715" rIns="91431" bIns="45715"/>
          <a:lstStyle/>
          <a:p>
            <a:fld id="{5300EFD2-A73C-468C-9CBD-644AB2D562BA}" type="slidenum">
              <a:rPr lang="en-US" smtClean="0"/>
              <a:t>‹#›</a:t>
            </a:fld>
            <a:endParaRPr lang="en-US"/>
          </a:p>
        </p:txBody>
      </p:sp>
    </p:spTree>
    <p:extLst>
      <p:ext uri="{BB962C8B-B14F-4D97-AF65-F5344CB8AC3E}">
        <p14:creationId xmlns:p14="http://schemas.microsoft.com/office/powerpoint/2010/main" val="41479262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Action Button: Return 3">
            <a:hlinkClick r:id="rId2" action="ppaction://hlinksldjump" highlightClick="1"/>
          </p:cNvPr>
          <p:cNvSpPr>
            <a:spLocks noChangeArrowheads="1"/>
          </p:cNvSpPr>
          <p:nvPr userDrawn="1"/>
        </p:nvSpPr>
        <p:spPr bwMode="auto">
          <a:xfrm>
            <a:off x="8462388" y="6217694"/>
            <a:ext cx="228889" cy="228276"/>
          </a:xfrm>
          <a:prstGeom prst="actionButtonReturn">
            <a:avLst/>
          </a:prstGeom>
          <a:gradFill rotWithShape="1">
            <a:gsLst>
              <a:gs pos="0">
                <a:srgbClr val="D7D7D7">
                  <a:alpha val="53000"/>
                </a:srgbClr>
              </a:gs>
              <a:gs pos="30000">
                <a:srgbClr val="D7D7D7">
                  <a:alpha val="53000"/>
                </a:srgbClr>
              </a:gs>
              <a:gs pos="50000">
                <a:srgbClr val="D6D6D6">
                  <a:alpha val="53000"/>
                </a:srgbClr>
              </a:gs>
              <a:gs pos="100000">
                <a:srgbClr val="A4A4A4">
                  <a:alpha val="53000"/>
                </a:srgb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37" tIns="45664" rIns="91337" bIns="45664" anchor="ctr"/>
          <a:lstStyle/>
          <a:p>
            <a:pPr algn="ctr" defTabSz="912120"/>
            <a:endParaRPr lang="en-US" dirty="0">
              <a:solidFill>
                <a:srgbClr val="FFFFFF"/>
              </a:solidFill>
            </a:endParaRPr>
          </a:p>
        </p:txBody>
      </p:sp>
      <p:pic>
        <p:nvPicPr>
          <p:cNvPr id="7" name="Picture 2" descr="Header_Green Bar.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889" y="658931"/>
            <a:ext cx="6858000" cy="60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0"/>
          </p:nvPr>
        </p:nvSpPr>
        <p:spPr>
          <a:xfrm>
            <a:off x="229629" y="703946"/>
            <a:ext cx="6035589" cy="491360"/>
          </a:xfrm>
          <a:prstGeom prst="rect">
            <a:avLst/>
          </a:prstGeom>
        </p:spPr>
        <p:txBody>
          <a:bodyPr vert="horz" lIns="217795" tIns="0" rIns="0" bIns="0" anchor="ctr" anchorCtr="0"/>
          <a:lstStyle>
            <a:lvl1pPr marL="0" indent="0">
              <a:buNone/>
              <a:defRPr sz="32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73256101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Cerner -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7" y="197004"/>
            <a:ext cx="8316913" cy="609600"/>
          </a:xfrm>
          <a:prstGeom prst="rect">
            <a:avLst/>
          </a:prstGeom>
        </p:spPr>
        <p:txBody>
          <a:bodyPr lIns="91437" tIns="45718" rIns="91437" bIns="45718"/>
          <a:lstStyle/>
          <a:p>
            <a:r>
              <a:rPr lang="en-US" smtClean="0"/>
              <a:t>Click to edit Master title style</a:t>
            </a:r>
            <a:endParaRPr lang="en-US" dirty="0"/>
          </a:p>
        </p:txBody>
      </p:sp>
      <p:sp>
        <p:nvSpPr>
          <p:cNvPr id="3" name="Content Placeholder 2"/>
          <p:cNvSpPr>
            <a:spLocks noGrp="1"/>
          </p:cNvSpPr>
          <p:nvPr>
            <p:ph idx="1" hasCustomPrompt="1"/>
          </p:nvPr>
        </p:nvSpPr>
        <p:spPr>
          <a:xfrm>
            <a:off x="381006" y="1204335"/>
            <a:ext cx="8450263" cy="4739268"/>
          </a:xfrm>
          <a:prstGeom prst="rect">
            <a:avLst/>
          </a:prstGeom>
        </p:spPr>
        <p:txBody>
          <a:bodyPr lIns="91437" tIns="45718" rIns="91437" bIns="45718"/>
          <a:lstStyle>
            <a:lvl1pPr>
              <a:defRPr sz="2400"/>
            </a:lvl1pPr>
            <a:lvl2pPr>
              <a:defRPr sz="2000"/>
            </a:lvl2pPr>
            <a:lvl3pPr>
              <a:defRPr sz="1800"/>
            </a:lvl3pPr>
            <a:lvl4pPr>
              <a:defRPr sz="1400"/>
            </a:lvl4pPr>
            <a:lvl5pPr>
              <a:defRPr sz="1200"/>
            </a:lvl5p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Tree>
    <p:extLst>
      <p:ext uri="{BB962C8B-B14F-4D97-AF65-F5344CB8AC3E}">
        <p14:creationId xmlns:p14="http://schemas.microsoft.com/office/powerpoint/2010/main" val="34226202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Overview - Content slide 1">
    <p:spTree>
      <p:nvGrpSpPr>
        <p:cNvPr id="1" name=""/>
        <p:cNvGrpSpPr/>
        <p:nvPr/>
      </p:nvGrpSpPr>
      <p:grpSpPr>
        <a:xfrm>
          <a:off x="0" y="0"/>
          <a:ext cx="0" cy="0"/>
          <a:chOff x="0" y="0"/>
          <a:chExt cx="0" cy="0"/>
        </a:xfrm>
      </p:grpSpPr>
      <p:pic>
        <p:nvPicPr>
          <p:cNvPr id="1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628651"/>
            <a:ext cx="7543801"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5"/>
          <p:cNvSpPr>
            <a:spLocks noGrp="1"/>
          </p:cNvSpPr>
          <p:nvPr>
            <p:ph type="body" sz="quarter" idx="10"/>
          </p:nvPr>
        </p:nvSpPr>
        <p:spPr>
          <a:xfrm>
            <a:off x="234421" y="703315"/>
            <a:ext cx="6035589" cy="491360"/>
          </a:xfrm>
          <a:prstGeom prst="rect">
            <a:avLst/>
          </a:prstGeom>
        </p:spPr>
        <p:txBody>
          <a:bodyPr vert="horz" lIns="218007" tIns="0" rIns="0" bIns="0" anchor="ctr" anchorCtr="0"/>
          <a:lstStyle>
            <a:lvl1pPr marL="0" indent="0">
              <a:buNone/>
              <a:defRPr sz="3300">
                <a:solidFill>
                  <a:schemeClr val="bg1"/>
                </a:solidFill>
                <a:latin typeface="Franklin Gothic Book"/>
                <a:cs typeface="Franklin Gothic Book"/>
              </a:defRPr>
            </a:lvl1pPr>
          </a:lstStyle>
          <a:p>
            <a:pPr lvl="0"/>
            <a:r>
              <a:rPr lang="en-US" dirty="0" smtClean="0"/>
              <a:t>Click to edit Master text styles</a:t>
            </a:r>
            <a:endParaRPr lang="en-US" dirty="0"/>
          </a:p>
        </p:txBody>
      </p:sp>
      <p:sp>
        <p:nvSpPr>
          <p:cNvPr id="5" name="Rectangle 4"/>
          <p:cNvSpPr/>
          <p:nvPr userDrawn="1"/>
        </p:nvSpPr>
        <p:spPr>
          <a:xfrm>
            <a:off x="-1" y="6675660"/>
            <a:ext cx="9144001" cy="276995"/>
          </a:xfrm>
          <a:prstGeom prst="rect">
            <a:avLst/>
          </a:prstGeom>
        </p:spPr>
        <p:txBody>
          <a:bodyPr wrap="square" lIns="91437" tIns="45718" rIns="91437" bIns="45718">
            <a:spAutoFit/>
          </a:bodyPr>
          <a:lstStyle/>
          <a:p>
            <a:pPr defTabSz="216840"/>
            <a:r>
              <a:rPr lang="en-US" sz="600" kern="500" dirty="0" smtClean="0">
                <a:solidFill>
                  <a:srgbClr val="7C2B83"/>
                </a:solidFill>
                <a:latin typeface="Franklin Gothic Book"/>
              </a:rPr>
              <a:t>© Cerner Corporation. All rights reserved. This document contains Cerner confidential and/or proprietary information belonging to Cerner Corporation and/or its related affiliates which may not be reproduced or transmitted in any form or by any means without the express written consent.</a:t>
            </a:r>
            <a:endParaRPr lang="en-US" sz="600" kern="500" dirty="0">
              <a:solidFill>
                <a:srgbClr val="7C2B83"/>
              </a:solidFill>
              <a:latin typeface="Franklin Gothic Book"/>
            </a:endParaRPr>
          </a:p>
        </p:txBody>
      </p:sp>
    </p:spTree>
    <p:extLst>
      <p:ext uri="{BB962C8B-B14F-4D97-AF65-F5344CB8AC3E}">
        <p14:creationId xmlns:p14="http://schemas.microsoft.com/office/powerpoint/2010/main" val="151156785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6320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Green divider slide, blue header">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8651"/>
            <a:ext cx="75438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223838" y="703946"/>
            <a:ext cx="6035589" cy="491360"/>
          </a:xfrm>
          <a:prstGeom prst="rect">
            <a:avLst/>
          </a:prstGeom>
        </p:spPr>
        <p:txBody>
          <a:bodyPr vert="horz" lIns="218007" tIns="0" rIns="0" bIns="0" anchor="ctr" anchorCtr="0"/>
          <a:lstStyle>
            <a:lvl1pPr marL="0" indent="0">
              <a:buNone/>
              <a:defRPr sz="33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825138080"/>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White Background Blue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48" y="628656"/>
            <a:ext cx="7543801"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a:spLocks noGrp="1"/>
          </p:cNvSpPr>
          <p:nvPr>
            <p:ph type="body" sz="quarter" idx="10"/>
          </p:nvPr>
        </p:nvSpPr>
        <p:spPr>
          <a:xfrm>
            <a:off x="234460" y="703318"/>
            <a:ext cx="6035589" cy="491360"/>
          </a:xfrm>
          <a:prstGeom prst="rect">
            <a:avLst/>
          </a:prstGeom>
        </p:spPr>
        <p:txBody>
          <a:bodyPr vert="horz" lIns="217565" tIns="0" rIns="0" bIns="0" anchor="ctr" anchorCtr="0"/>
          <a:lstStyle>
            <a:lvl1pPr marL="0" indent="0">
              <a:buNone/>
              <a:defRPr sz="32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0813111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White Back Green Header">
    <p:spTree>
      <p:nvGrpSpPr>
        <p:cNvPr id="1" name=""/>
        <p:cNvGrpSpPr/>
        <p:nvPr/>
      </p:nvGrpSpPr>
      <p:grpSpPr>
        <a:xfrm>
          <a:off x="0" y="0"/>
          <a:ext cx="0" cy="0"/>
          <a:chOff x="0" y="0"/>
          <a:chExt cx="0" cy="0"/>
        </a:xfrm>
      </p:grpSpPr>
      <p:pic>
        <p:nvPicPr>
          <p:cNvPr id="3" name="Picture 1" descr="Header_Green Ba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8656"/>
            <a:ext cx="75438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5"/>
          <p:cNvSpPr>
            <a:spLocks noGrp="1"/>
          </p:cNvSpPr>
          <p:nvPr>
            <p:ph type="body" sz="quarter" idx="10"/>
          </p:nvPr>
        </p:nvSpPr>
        <p:spPr>
          <a:xfrm>
            <a:off x="229654" y="703946"/>
            <a:ext cx="6035589" cy="491360"/>
          </a:xfrm>
          <a:prstGeom prst="rect">
            <a:avLst/>
          </a:prstGeom>
        </p:spPr>
        <p:txBody>
          <a:bodyPr vert="horz" lIns="217565" tIns="0" rIns="0" bIns="0" anchor="ctr" anchorCtr="0"/>
          <a:lstStyle>
            <a:lvl1pPr marL="0" indent="0">
              <a:buNone/>
              <a:defRPr sz="3200">
                <a:solidFill>
                  <a:schemeClr val="bg1"/>
                </a:solidFill>
                <a:latin typeface="Franklin Gothic Book"/>
                <a:cs typeface="Franklin Gothic Book"/>
              </a:defRPr>
            </a:lvl1pPr>
          </a:lstStyle>
          <a:p>
            <a:pPr lvl="0"/>
            <a:r>
              <a:rPr lang="en-US" noProof="0" dirty="0" smtClean="0"/>
              <a:t>Click to edit Master text styles</a:t>
            </a:r>
            <a:endParaRPr lang="en-US" noProof="0" dirty="0"/>
          </a:p>
        </p:txBody>
      </p:sp>
    </p:spTree>
    <p:extLst>
      <p:ext uri="{BB962C8B-B14F-4D97-AF65-F5344CB8AC3E}">
        <p14:creationId xmlns:p14="http://schemas.microsoft.com/office/powerpoint/2010/main" val="37016118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3594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White background, blue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628651"/>
            <a:ext cx="7543801"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a:spLocks noGrp="1"/>
          </p:cNvSpPr>
          <p:nvPr>
            <p:ph type="body" sz="quarter" idx="10"/>
          </p:nvPr>
        </p:nvSpPr>
        <p:spPr>
          <a:xfrm>
            <a:off x="234421" y="703315"/>
            <a:ext cx="6035589" cy="491360"/>
          </a:xfrm>
          <a:prstGeom prst="rect">
            <a:avLst/>
          </a:prstGeom>
        </p:spPr>
        <p:txBody>
          <a:bodyPr vert="horz" lIns="218007" tIns="0" rIns="0" bIns="0" anchor="ctr" anchorCtr="0"/>
          <a:lstStyle>
            <a:lvl1pPr marL="0" indent="0">
              <a:buNone/>
              <a:defRPr sz="3300">
                <a:solidFill>
                  <a:schemeClr val="bg1"/>
                </a:solidFill>
                <a:latin typeface="Franklin Gothic Book"/>
                <a:cs typeface="Franklin Gothic Book"/>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854416989"/>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 no images">
    <p:spTree>
      <p:nvGrpSpPr>
        <p:cNvPr id="1" name=""/>
        <p:cNvGrpSpPr/>
        <p:nvPr/>
      </p:nvGrpSpPr>
      <p:grpSpPr>
        <a:xfrm>
          <a:off x="0" y="0"/>
          <a:ext cx="0" cy="0"/>
          <a:chOff x="0" y="0"/>
          <a:chExt cx="0" cy="0"/>
        </a:xfrm>
      </p:grpSpPr>
      <p:grpSp>
        <p:nvGrpSpPr>
          <p:cNvPr id="18" name="Group 17"/>
          <p:cNvGrpSpPr/>
          <p:nvPr userDrawn="1"/>
        </p:nvGrpSpPr>
        <p:grpSpPr>
          <a:xfrm>
            <a:off x="1" y="-5942"/>
            <a:ext cx="9143999" cy="6903720"/>
            <a:chOff x="1" y="2698"/>
            <a:chExt cx="12191998" cy="6855302"/>
          </a:xfrm>
        </p:grpSpPr>
        <p:pic>
          <p:nvPicPr>
            <p:cNvPr id="19"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3997" b="970"/>
            <a:stretch/>
          </p:blipFill>
          <p:spPr bwMode="auto">
            <a:xfrm>
              <a:off x="1" y="2698"/>
              <a:ext cx="609599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l="31820" r="996" b="970"/>
            <a:stretch/>
          </p:blipFill>
          <p:spPr bwMode="auto">
            <a:xfrm>
              <a:off x="5986930" y="2698"/>
              <a:ext cx="6205069" cy="685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Placeholder 13"/>
          <p:cNvSpPr>
            <a:spLocks noGrp="1"/>
          </p:cNvSpPr>
          <p:nvPr userDrawn="1">
            <p:ph type="body" sz="quarter" idx="10" hasCustomPrompt="1"/>
          </p:nvPr>
        </p:nvSpPr>
        <p:spPr>
          <a:xfrm>
            <a:off x="311151" y="5300253"/>
            <a:ext cx="5548313" cy="417164"/>
          </a:xfrm>
          <a:prstGeom prst="rect">
            <a:avLst/>
          </a:prstGeom>
        </p:spPr>
        <p:txBody>
          <a:bodyPr/>
          <a:lstStyle>
            <a:lvl1pPr marL="0" indent="0">
              <a:buNone/>
              <a:defRPr sz="2200" baseline="0">
                <a:solidFill>
                  <a:schemeClr val="bg1"/>
                </a:solidFill>
                <a:latin typeface="Arial" pitchFamily="34" charset="0"/>
                <a:cs typeface="Arial" pitchFamily="34" charset="0"/>
              </a:defRPr>
            </a:lvl1pPr>
          </a:lstStyle>
          <a:p>
            <a:pPr lvl="0"/>
            <a:r>
              <a:rPr lang="en-US" dirty="0" smtClean="0"/>
              <a:t>Presenter Name</a:t>
            </a:r>
            <a:endParaRPr lang="en-US" dirty="0"/>
          </a:p>
        </p:txBody>
      </p:sp>
      <p:sp>
        <p:nvSpPr>
          <p:cNvPr id="11" name="Text Placeholder 13"/>
          <p:cNvSpPr>
            <a:spLocks noGrp="1"/>
          </p:cNvSpPr>
          <p:nvPr userDrawn="1">
            <p:ph type="body" sz="quarter" idx="12" hasCustomPrompt="1"/>
          </p:nvPr>
        </p:nvSpPr>
        <p:spPr>
          <a:xfrm>
            <a:off x="311151" y="5728920"/>
            <a:ext cx="5548313" cy="287257"/>
          </a:xfrm>
          <a:prstGeom prst="rect">
            <a:avLst/>
          </a:prstGeom>
        </p:spPr>
        <p:txBody>
          <a:bodyPr>
            <a:noAutofit/>
          </a:bodyPr>
          <a:lstStyle>
            <a:lvl1pPr marL="0" indent="0">
              <a:buNone/>
              <a:defRPr sz="1600" i="1" baseline="0">
                <a:solidFill>
                  <a:schemeClr val="bg1"/>
                </a:solidFill>
                <a:latin typeface="Arial" pitchFamily="34" charset="0"/>
                <a:cs typeface="Arial" pitchFamily="34" charset="0"/>
              </a:defRPr>
            </a:lvl1pPr>
          </a:lstStyle>
          <a:p>
            <a:pPr lvl="0"/>
            <a:r>
              <a:rPr lang="en-US" dirty="0" smtClean="0"/>
              <a:t>Presenter Title</a:t>
            </a:r>
            <a:endParaRPr lang="en-US" dirty="0"/>
          </a:p>
        </p:txBody>
      </p:sp>
      <p:grpSp>
        <p:nvGrpSpPr>
          <p:cNvPr id="2" name="Group 1"/>
          <p:cNvGrpSpPr/>
          <p:nvPr userDrawn="1"/>
        </p:nvGrpSpPr>
        <p:grpSpPr>
          <a:xfrm>
            <a:off x="-8385" y="2250764"/>
            <a:ext cx="9152384" cy="2371824"/>
            <a:chOff x="-11180" y="2250764"/>
            <a:chExt cx="12203178" cy="2371824"/>
          </a:xfrm>
        </p:grpSpPr>
        <p:sp>
          <p:nvSpPr>
            <p:cNvPr id="14" name="Rectangle 7"/>
            <p:cNvSpPr>
              <a:spLocks/>
            </p:cNvSpPr>
            <p:nvPr userDrawn="1"/>
          </p:nvSpPr>
          <p:spPr bwMode="auto">
            <a:xfrm>
              <a:off x="1" y="2252755"/>
              <a:ext cx="12191997" cy="23656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3608" tIns="21804" rIns="43608" bIns="21804" anchor="ctr"/>
            <a:lstStyle/>
            <a:p>
              <a:pPr algn="ctr" defTabSz="215900"/>
              <a:endParaRPr lang="en-US" b="1" dirty="0">
                <a:solidFill>
                  <a:srgbClr val="FFFFFF"/>
                </a:solidFill>
                <a:latin typeface="Franklin Gothic Book" pitchFamily="34" charset="0"/>
                <a:ea typeface="ＭＳ Ｐゴシック" pitchFamily="34" charset="-128"/>
              </a:endParaRPr>
            </a:p>
          </p:txBody>
        </p:sp>
        <p:sp>
          <p:nvSpPr>
            <p:cNvPr id="15" name="Parallelogram 11"/>
            <p:cNvSpPr/>
            <p:nvPr userDrawn="1"/>
          </p:nvSpPr>
          <p:spPr bwMode="auto">
            <a:xfrm>
              <a:off x="-11180" y="2250764"/>
              <a:ext cx="8474314" cy="2371824"/>
            </a:xfrm>
            <a:custGeom>
              <a:avLst/>
              <a:gdLst>
                <a:gd name="connsiteX0" fmla="*/ 0 w 7110584"/>
                <a:gd name="connsiteY0" fmla="*/ 2367666 h 2367666"/>
                <a:gd name="connsiteX1" fmla="*/ 775198 w 7110584"/>
                <a:gd name="connsiteY1" fmla="*/ 0 h 2367666"/>
                <a:gd name="connsiteX2" fmla="*/ 7110584 w 7110584"/>
                <a:gd name="connsiteY2" fmla="*/ 0 h 2367666"/>
                <a:gd name="connsiteX3" fmla="*/ 6335386 w 7110584"/>
                <a:gd name="connsiteY3" fmla="*/ 2367666 h 2367666"/>
                <a:gd name="connsiteX4" fmla="*/ 0 w 7110584"/>
                <a:gd name="connsiteY4" fmla="*/ 2367666 h 2367666"/>
                <a:gd name="connsiteX0" fmla="*/ 0 w 7110584"/>
                <a:gd name="connsiteY0" fmla="*/ 2367666 h 2367666"/>
                <a:gd name="connsiteX1" fmla="*/ 820442 w 7110584"/>
                <a:gd name="connsiteY1" fmla="*/ 0 h 2367666"/>
                <a:gd name="connsiteX2" fmla="*/ 7110584 w 7110584"/>
                <a:gd name="connsiteY2" fmla="*/ 0 h 2367666"/>
                <a:gd name="connsiteX3" fmla="*/ 6335386 w 7110584"/>
                <a:gd name="connsiteY3" fmla="*/ 2367666 h 2367666"/>
                <a:gd name="connsiteX4" fmla="*/ 0 w 7110584"/>
                <a:gd name="connsiteY4" fmla="*/ 2367666 h 2367666"/>
                <a:gd name="connsiteX0" fmla="*/ 0 w 6291434"/>
                <a:gd name="connsiteY0" fmla="*/ 2367666 h 2367666"/>
                <a:gd name="connsiteX1" fmla="*/ 1292 w 6291434"/>
                <a:gd name="connsiteY1" fmla="*/ 0 h 2367666"/>
                <a:gd name="connsiteX2" fmla="*/ 6291434 w 6291434"/>
                <a:gd name="connsiteY2" fmla="*/ 0 h 2367666"/>
                <a:gd name="connsiteX3" fmla="*/ 5516236 w 6291434"/>
                <a:gd name="connsiteY3" fmla="*/ 2367666 h 2367666"/>
                <a:gd name="connsiteX4" fmla="*/ 0 w 6291434"/>
                <a:gd name="connsiteY4" fmla="*/ 2367666 h 2367666"/>
                <a:gd name="connsiteX0" fmla="*/ 2176220 w 8467654"/>
                <a:gd name="connsiteY0" fmla="*/ 2367666 h 2367666"/>
                <a:gd name="connsiteX1" fmla="*/ 0 w 8467654"/>
                <a:gd name="connsiteY1" fmla="*/ 0 h 2367666"/>
                <a:gd name="connsiteX2" fmla="*/ 8467654 w 8467654"/>
                <a:gd name="connsiteY2" fmla="*/ 0 h 2367666"/>
                <a:gd name="connsiteX3" fmla="*/ 7692456 w 8467654"/>
                <a:gd name="connsiteY3" fmla="*/ 2367666 h 2367666"/>
                <a:gd name="connsiteX4" fmla="*/ 2176220 w 8467654"/>
                <a:gd name="connsiteY4" fmla="*/ 2367666 h 2367666"/>
                <a:gd name="connsiteX0" fmla="*/ 0 w 8476695"/>
                <a:gd name="connsiteY0" fmla="*/ 2359917 h 2367666"/>
                <a:gd name="connsiteX1" fmla="*/ 9041 w 8476695"/>
                <a:gd name="connsiteY1" fmla="*/ 0 h 2367666"/>
                <a:gd name="connsiteX2" fmla="*/ 8476695 w 8476695"/>
                <a:gd name="connsiteY2" fmla="*/ 0 h 2367666"/>
                <a:gd name="connsiteX3" fmla="*/ 7701497 w 8476695"/>
                <a:gd name="connsiteY3" fmla="*/ 2367666 h 2367666"/>
                <a:gd name="connsiteX4" fmla="*/ 0 w 8476695"/>
                <a:gd name="connsiteY4" fmla="*/ 2359917 h 2367666"/>
                <a:gd name="connsiteX0" fmla="*/ 0 w 8474314"/>
                <a:gd name="connsiteY0" fmla="*/ 2371824 h 2371824"/>
                <a:gd name="connsiteX1" fmla="*/ 6660 w 8474314"/>
                <a:gd name="connsiteY1" fmla="*/ 0 h 2371824"/>
                <a:gd name="connsiteX2" fmla="*/ 8474314 w 8474314"/>
                <a:gd name="connsiteY2" fmla="*/ 0 h 2371824"/>
                <a:gd name="connsiteX3" fmla="*/ 7699116 w 8474314"/>
                <a:gd name="connsiteY3" fmla="*/ 2367666 h 2371824"/>
                <a:gd name="connsiteX4" fmla="*/ 0 w 8474314"/>
                <a:gd name="connsiteY4" fmla="*/ 2371824 h 237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4314" h="2371824">
                  <a:moveTo>
                    <a:pt x="0" y="2371824"/>
                  </a:moveTo>
                  <a:cubicBezTo>
                    <a:pt x="431" y="1582602"/>
                    <a:pt x="6229" y="789222"/>
                    <a:pt x="6660" y="0"/>
                  </a:cubicBezTo>
                  <a:lnTo>
                    <a:pt x="8474314" y="0"/>
                  </a:lnTo>
                  <a:lnTo>
                    <a:pt x="7699116" y="2367666"/>
                  </a:lnTo>
                  <a:lnTo>
                    <a:pt x="0" y="2371824"/>
                  </a:lnTo>
                  <a:close/>
                </a:path>
              </a:pathLst>
            </a:cu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4C5257"/>
                </a:solidFill>
                <a:latin typeface="Arial" pitchFamily="34" charset="0"/>
                <a:ea typeface="ＭＳ Ｐゴシック" pitchFamily="34" charset="-128"/>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06401" y="3099583"/>
              <a:ext cx="2735504" cy="671976"/>
            </a:xfrm>
            <a:prstGeom prst="rect">
              <a:avLst/>
            </a:prstGeom>
            <a:noFill/>
            <a:ln>
              <a:noFill/>
            </a:ln>
          </p:spPr>
        </p:pic>
      </p:grpSp>
      <p:sp>
        <p:nvSpPr>
          <p:cNvPr id="9" name="Text Placeholder 13"/>
          <p:cNvSpPr>
            <a:spLocks noGrp="1"/>
          </p:cNvSpPr>
          <p:nvPr userDrawn="1">
            <p:ph type="body" sz="quarter" idx="13" hasCustomPrompt="1"/>
          </p:nvPr>
        </p:nvSpPr>
        <p:spPr>
          <a:xfrm>
            <a:off x="311151" y="6342055"/>
            <a:ext cx="5548313" cy="287257"/>
          </a:xfrm>
          <a:prstGeom prst="rect">
            <a:avLst/>
          </a:prstGeom>
        </p:spPr>
        <p:txBody>
          <a:bodyPr>
            <a:normAutofit/>
          </a:bodyPr>
          <a:lstStyle>
            <a:lvl1pPr marL="0" indent="0">
              <a:buNone/>
              <a:defRPr sz="1400" i="0" baseline="0">
                <a:solidFill>
                  <a:schemeClr val="bg1"/>
                </a:solidFill>
                <a:latin typeface="Arial" pitchFamily="34" charset="0"/>
                <a:cs typeface="Arial" pitchFamily="34" charset="0"/>
              </a:defRPr>
            </a:lvl1pPr>
          </a:lstStyle>
          <a:p>
            <a:pPr lvl="0"/>
            <a:fld id="{B00CC99A-1AEC-4AAA-92D0-EFFF73746BF4}" type="datetime4">
              <a:rPr lang="en-US" smtClean="0"/>
              <a:t>July 21, 2014</a:t>
            </a:fld>
            <a:endParaRPr lang="en-US" dirty="0"/>
          </a:p>
        </p:txBody>
      </p:sp>
      <p:sp>
        <p:nvSpPr>
          <p:cNvPr id="4" name="Title 3"/>
          <p:cNvSpPr>
            <a:spLocks noGrp="1"/>
          </p:cNvSpPr>
          <p:nvPr userDrawn="1">
            <p:ph type="title"/>
          </p:nvPr>
        </p:nvSpPr>
        <p:spPr>
          <a:xfrm>
            <a:off x="310753" y="2259018"/>
            <a:ext cx="5143190" cy="2370667"/>
          </a:xfrm>
          <a:prstGeom prst="rect">
            <a:avLst/>
          </a:prstGeom>
        </p:spPr>
        <p:txBody>
          <a:bodyPr/>
          <a:lstStyle>
            <a:lvl1pPr>
              <a:lnSpc>
                <a:spcPct val="90000"/>
              </a:lnSpc>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337878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11.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theme" Target="../theme/theme12.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10" Type="http://schemas.openxmlformats.org/officeDocument/2006/relationships/image" Target="../media/image9.png"/><Relationship Id="rId4" Type="http://schemas.openxmlformats.org/officeDocument/2006/relationships/slideLayout" Target="../slideLayouts/slideLayout28.xml"/><Relationship Id="rId9"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4.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7.png"/><Relationship Id="rId2" Type="http://schemas.openxmlformats.org/officeDocument/2006/relationships/slideLayout" Target="../slideLayouts/slideLayout31.xml"/><Relationship Id="rId16" Type="http://schemas.openxmlformats.org/officeDocument/2006/relationships/theme" Target="../theme/theme5.xml"/><Relationship Id="rId20"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8.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9.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8.png"/><Relationship Id="rId2" Type="http://schemas.openxmlformats.org/officeDocument/2006/relationships/slideLayout" Target="../slideLayouts/slideLayout59.xml"/><Relationship Id="rId16" Type="http://schemas.openxmlformats.org/officeDocument/2006/relationships/image" Target="../media/image2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8.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9.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8.png"/><Relationship Id="rId2" Type="http://schemas.openxmlformats.org/officeDocument/2006/relationships/slideLayout" Target="../slideLayouts/slideLayout73.xml"/><Relationship Id="rId16" Type="http://schemas.openxmlformats.org/officeDocument/2006/relationships/image" Target="../media/image26.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9.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0084"/>
      </p:ext>
    </p:extLst>
  </p:cSld>
  <p:clrMap bg1="lt1" tx1="dk1" bg2="lt2" tx2="dk2" accent1="accent1" accent2="accent2" accent3="accent3" accent4="accent4" accent5="accent5" accent6="accent6" hlink="hlink" folHlink="folHlink"/>
  <p:sldLayoutIdLst>
    <p:sldLayoutId id="2147484193" r:id="rId1"/>
    <p:sldLayoutId id="2147484207" r:id="rId2"/>
    <p:sldLayoutId id="2147484208" r:id="rId3"/>
    <p:sldLayoutId id="2147484204" r:id="rId4"/>
    <p:sldLayoutId id="2147484291" r:id="rId5"/>
    <p:sldLayoutId id="2147484297" r:id="rId6"/>
    <p:sldLayoutId id="2147484302" r:id="rId7"/>
    <p:sldLayoutId id="2147484303" r:id="rId8"/>
    <p:sldLayoutId id="2147484348" r:id="rId9"/>
    <p:sldLayoutId id="2147484351" r:id="rId10"/>
    <p:sldLayoutId id="2147484368" r:id="rId11"/>
    <p:sldLayoutId id="2147484431" r:id="rId12"/>
    <p:sldLayoutId id="2147484432" r:id="rId13"/>
    <p:sldLayoutId id="2147484433" r:id="rId14"/>
  </p:sldLayoutIdLst>
  <p:timing>
    <p:tnLst>
      <p:par>
        <p:cTn id="1" dur="indefinite" restart="never" nodeType="tmRoot"/>
      </p:par>
    </p:tnLst>
  </p:timing>
  <p:hf hdr="0" dt="0"/>
  <p:txStyles>
    <p:titleStyle>
      <a:lvl1pPr algn="ctr" defTabSz="912938"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217991"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435982"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653974"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871969"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407" indent="-341407" algn="l" defTabSz="912938"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1856" indent="-284632" algn="l" defTabSz="912938"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1552" indent="-227100" algn="l" defTabSz="912938"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598776" indent="-227100" algn="l" defTabSz="912938"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6004" indent="-227100" algn="l" defTabSz="912938"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3963"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1"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32"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0"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9" rtl="0" eaLnBrk="1" latinLnBrk="0" hangingPunct="1">
        <a:defRPr sz="1800" kern="1200">
          <a:solidFill>
            <a:schemeClr val="tx1"/>
          </a:solidFill>
          <a:latin typeface="+mn-lt"/>
          <a:ea typeface="+mn-ea"/>
          <a:cs typeface="+mn-cs"/>
        </a:defRPr>
      </a:lvl1pPr>
      <a:lvl2pPr marL="457084" algn="l" defTabSz="914169" rtl="0" eaLnBrk="1" latinLnBrk="0" hangingPunct="1">
        <a:defRPr sz="1800" kern="1200">
          <a:solidFill>
            <a:schemeClr val="tx1"/>
          </a:solidFill>
          <a:latin typeface="+mn-lt"/>
          <a:ea typeface="+mn-ea"/>
          <a:cs typeface="+mn-cs"/>
        </a:defRPr>
      </a:lvl2pPr>
      <a:lvl3pPr marL="914169" algn="l" defTabSz="914169" rtl="0" eaLnBrk="1" latinLnBrk="0" hangingPunct="1">
        <a:defRPr sz="1800" kern="1200">
          <a:solidFill>
            <a:schemeClr val="tx1"/>
          </a:solidFill>
          <a:latin typeface="+mn-lt"/>
          <a:ea typeface="+mn-ea"/>
          <a:cs typeface="+mn-cs"/>
        </a:defRPr>
      </a:lvl3pPr>
      <a:lvl4pPr marL="1371253" algn="l" defTabSz="914169" rtl="0" eaLnBrk="1" latinLnBrk="0" hangingPunct="1">
        <a:defRPr sz="1800" kern="1200">
          <a:solidFill>
            <a:schemeClr val="tx1"/>
          </a:solidFill>
          <a:latin typeface="+mn-lt"/>
          <a:ea typeface="+mn-ea"/>
          <a:cs typeface="+mn-cs"/>
        </a:defRPr>
      </a:lvl4pPr>
      <a:lvl5pPr marL="1828338" algn="l" defTabSz="914169" rtl="0" eaLnBrk="1" latinLnBrk="0" hangingPunct="1">
        <a:defRPr sz="1800" kern="1200">
          <a:solidFill>
            <a:schemeClr val="tx1"/>
          </a:solidFill>
          <a:latin typeface="+mn-lt"/>
          <a:ea typeface="+mn-ea"/>
          <a:cs typeface="+mn-cs"/>
        </a:defRPr>
      </a:lvl5pPr>
      <a:lvl6pPr marL="2285425" algn="l" defTabSz="914169" rtl="0" eaLnBrk="1" latinLnBrk="0" hangingPunct="1">
        <a:defRPr sz="1800" kern="1200">
          <a:solidFill>
            <a:schemeClr val="tx1"/>
          </a:solidFill>
          <a:latin typeface="+mn-lt"/>
          <a:ea typeface="+mn-ea"/>
          <a:cs typeface="+mn-cs"/>
        </a:defRPr>
      </a:lvl6pPr>
      <a:lvl7pPr marL="2742507" algn="l" defTabSz="914169" rtl="0" eaLnBrk="1" latinLnBrk="0" hangingPunct="1">
        <a:defRPr sz="1800" kern="1200">
          <a:solidFill>
            <a:schemeClr val="tx1"/>
          </a:solidFill>
          <a:latin typeface="+mn-lt"/>
          <a:ea typeface="+mn-ea"/>
          <a:cs typeface="+mn-cs"/>
        </a:defRPr>
      </a:lvl7pPr>
      <a:lvl8pPr marL="3199593" algn="l" defTabSz="914169" rtl="0" eaLnBrk="1" latinLnBrk="0" hangingPunct="1">
        <a:defRPr sz="1800" kern="1200">
          <a:solidFill>
            <a:schemeClr val="tx1"/>
          </a:solidFill>
          <a:latin typeface="+mn-lt"/>
          <a:ea typeface="+mn-ea"/>
          <a:cs typeface="+mn-cs"/>
        </a:defRPr>
      </a:lvl8pPr>
      <a:lvl9pPr marL="3656676" algn="l" defTabSz="91416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800096"/>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Lst>
  <p:timing>
    <p:tnLst>
      <p:par>
        <p:cTn id="1" dur="indefinite" restart="never" nodeType="tmRoot"/>
      </p:par>
    </p:tnLst>
  </p:timing>
  <p:hf hdr="0" dt="0"/>
  <p:txStyles>
    <p:titleStyle>
      <a:lvl1pPr algn="ctr" defTabSz="911202"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911202"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911202"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911202"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911202"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217574" algn="ctr" defTabSz="911859"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435156" algn="ctr" defTabSz="911859"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652729" algn="ctr" defTabSz="911859"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870321" algn="ctr" defTabSz="911859"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0758" indent="-340758" algn="l" defTabSz="911202"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0443" indent="-284096" algn="l" defTabSz="911202"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39391" indent="-226673" algn="l" defTabSz="911202" rtl="0" eaLnBrk="0" fontAlgn="base" hangingPunct="0">
        <a:spcBef>
          <a:spcPct val="20000"/>
        </a:spcBef>
        <a:spcAft>
          <a:spcPct val="0"/>
        </a:spcAft>
        <a:buFont typeface="Arial" pitchFamily="34" charset="0"/>
        <a:buChar char="•"/>
        <a:defRPr sz="2200" kern="1200">
          <a:solidFill>
            <a:schemeClr val="tx1"/>
          </a:solidFill>
          <a:latin typeface="+mn-lt"/>
          <a:ea typeface="MS PGothic" pitchFamily="34" charset="-128"/>
          <a:cs typeface="+mn-cs"/>
        </a:defRPr>
      </a:lvl3pPr>
      <a:lvl4pPr marL="1595744" indent="-226673" algn="l" defTabSz="91120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4pPr>
      <a:lvl5pPr marL="2052106" indent="-226673" algn="l" defTabSz="911202" rtl="0" eaLnBrk="0" fontAlgn="base" hangingPunct="0">
        <a:spcBef>
          <a:spcPct val="20000"/>
        </a:spcBef>
        <a:spcAft>
          <a:spcPct val="0"/>
        </a:spcAft>
        <a:buFont typeface="Arial" pitchFamily="34" charset="0"/>
        <a:buChar char="»"/>
        <a:defRPr sz="2100" kern="1200">
          <a:solidFill>
            <a:schemeClr val="tx1"/>
          </a:solidFill>
          <a:latin typeface="+mn-lt"/>
          <a:ea typeface="MS PGothic" pitchFamily="34" charset="-128"/>
          <a:cs typeface="+mn-cs"/>
        </a:defRPr>
      </a:lvl5pPr>
      <a:lvl6pPr marL="2509191" indent="-228114" algn="l" defTabSz="912432"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5418" indent="-228114" algn="l" defTabSz="912432"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1623" indent="-228114" algn="l" defTabSz="912432"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77848" indent="-228114" algn="l" defTabSz="912432"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12432" rtl="0" eaLnBrk="1" latinLnBrk="0" hangingPunct="1">
        <a:defRPr sz="1800" kern="1200">
          <a:solidFill>
            <a:schemeClr val="tx1"/>
          </a:solidFill>
          <a:latin typeface="+mn-lt"/>
          <a:ea typeface="+mn-ea"/>
          <a:cs typeface="+mn-cs"/>
        </a:defRPr>
      </a:lvl1pPr>
      <a:lvl2pPr marL="456215" algn="l" defTabSz="912432" rtl="0" eaLnBrk="1" latinLnBrk="0" hangingPunct="1">
        <a:defRPr sz="1800" kern="1200">
          <a:solidFill>
            <a:schemeClr val="tx1"/>
          </a:solidFill>
          <a:latin typeface="+mn-lt"/>
          <a:ea typeface="+mn-ea"/>
          <a:cs typeface="+mn-cs"/>
        </a:defRPr>
      </a:lvl2pPr>
      <a:lvl3pPr marL="912432" algn="l" defTabSz="912432" rtl="0" eaLnBrk="1" latinLnBrk="0" hangingPunct="1">
        <a:defRPr sz="1800" kern="1200">
          <a:solidFill>
            <a:schemeClr val="tx1"/>
          </a:solidFill>
          <a:latin typeface="+mn-lt"/>
          <a:ea typeface="+mn-ea"/>
          <a:cs typeface="+mn-cs"/>
        </a:defRPr>
      </a:lvl3pPr>
      <a:lvl4pPr marL="1368648" algn="l" defTabSz="912432" rtl="0" eaLnBrk="1" latinLnBrk="0" hangingPunct="1">
        <a:defRPr sz="1800" kern="1200">
          <a:solidFill>
            <a:schemeClr val="tx1"/>
          </a:solidFill>
          <a:latin typeface="+mn-lt"/>
          <a:ea typeface="+mn-ea"/>
          <a:cs typeface="+mn-cs"/>
        </a:defRPr>
      </a:lvl4pPr>
      <a:lvl5pPr marL="1824868" algn="l" defTabSz="912432" rtl="0" eaLnBrk="1" latinLnBrk="0" hangingPunct="1">
        <a:defRPr sz="1800" kern="1200">
          <a:solidFill>
            <a:schemeClr val="tx1"/>
          </a:solidFill>
          <a:latin typeface="+mn-lt"/>
          <a:ea typeface="+mn-ea"/>
          <a:cs typeface="+mn-cs"/>
        </a:defRPr>
      </a:lvl5pPr>
      <a:lvl6pPr marL="2281089" algn="l" defTabSz="912432" rtl="0" eaLnBrk="1" latinLnBrk="0" hangingPunct="1">
        <a:defRPr sz="1800" kern="1200">
          <a:solidFill>
            <a:schemeClr val="tx1"/>
          </a:solidFill>
          <a:latin typeface="+mn-lt"/>
          <a:ea typeface="+mn-ea"/>
          <a:cs typeface="+mn-cs"/>
        </a:defRPr>
      </a:lvl6pPr>
      <a:lvl7pPr marL="2737303" algn="l" defTabSz="912432" rtl="0" eaLnBrk="1" latinLnBrk="0" hangingPunct="1">
        <a:defRPr sz="1800" kern="1200">
          <a:solidFill>
            <a:schemeClr val="tx1"/>
          </a:solidFill>
          <a:latin typeface="+mn-lt"/>
          <a:ea typeface="+mn-ea"/>
          <a:cs typeface="+mn-cs"/>
        </a:defRPr>
      </a:lvl7pPr>
      <a:lvl8pPr marL="3193527" algn="l" defTabSz="912432" rtl="0" eaLnBrk="1" latinLnBrk="0" hangingPunct="1">
        <a:defRPr sz="1800" kern="1200">
          <a:solidFill>
            <a:schemeClr val="tx1"/>
          </a:solidFill>
          <a:latin typeface="+mn-lt"/>
          <a:ea typeface="+mn-ea"/>
          <a:cs typeface="+mn-cs"/>
        </a:defRPr>
      </a:lvl8pPr>
      <a:lvl9pPr marL="3649740" algn="l" defTabSz="9124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Parallelogram 9"/>
          <p:cNvSpPr/>
          <p:nvPr/>
        </p:nvSpPr>
        <p:spPr bwMode="auto">
          <a:xfrm flipV="1">
            <a:off x="0" y="813352"/>
            <a:ext cx="8655234" cy="234399"/>
          </a:xfrm>
          <a:custGeom>
            <a:avLst/>
            <a:gdLst>
              <a:gd name="connsiteX0" fmla="*/ 0 w 11411468"/>
              <a:gd name="connsiteY0" fmla="*/ 0 h 234399"/>
              <a:gd name="connsiteX1" fmla="*/ 11294269 w 11411468"/>
              <a:gd name="connsiteY1" fmla="*/ 0 h 234399"/>
              <a:gd name="connsiteX2" fmla="*/ 11411468 w 11411468"/>
              <a:gd name="connsiteY2" fmla="*/ 117200 h 234399"/>
              <a:gd name="connsiteX3" fmla="*/ 11411468 w 11411468"/>
              <a:gd name="connsiteY3" fmla="*/ 234399 h 234399"/>
              <a:gd name="connsiteX4" fmla="*/ 0 w 11411468"/>
              <a:gd name="connsiteY4" fmla="*/ 234399 h 234399"/>
              <a:gd name="connsiteX5" fmla="*/ 0 w 11411468"/>
              <a:gd name="connsiteY5" fmla="*/ 0 h 234399"/>
              <a:gd name="connsiteX0" fmla="*/ 0 w 11411468"/>
              <a:gd name="connsiteY0" fmla="*/ 0 h 234399"/>
              <a:gd name="connsiteX1" fmla="*/ 11294269 w 11411468"/>
              <a:gd name="connsiteY1" fmla="*/ 0 h 234399"/>
              <a:gd name="connsiteX2" fmla="*/ 11411468 w 11411468"/>
              <a:gd name="connsiteY2" fmla="*/ 234399 h 234399"/>
              <a:gd name="connsiteX3" fmla="*/ 0 w 11411468"/>
              <a:gd name="connsiteY3" fmla="*/ 234399 h 234399"/>
              <a:gd name="connsiteX4" fmla="*/ 0 w 11411468"/>
              <a:gd name="connsiteY4" fmla="*/ 0 h 234399"/>
              <a:gd name="connsiteX0" fmla="*/ 0 w 11411468"/>
              <a:gd name="connsiteY0" fmla="*/ 0 h 234399"/>
              <a:gd name="connsiteX1" fmla="*/ 11334750 w 11411468"/>
              <a:gd name="connsiteY1" fmla="*/ 0 h 234399"/>
              <a:gd name="connsiteX2" fmla="*/ 11411468 w 11411468"/>
              <a:gd name="connsiteY2" fmla="*/ 234399 h 234399"/>
              <a:gd name="connsiteX3" fmla="*/ 0 w 11411468"/>
              <a:gd name="connsiteY3" fmla="*/ 234399 h 234399"/>
              <a:gd name="connsiteX4" fmla="*/ 0 w 11411468"/>
              <a:gd name="connsiteY4" fmla="*/ 0 h 234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1468" h="234399">
                <a:moveTo>
                  <a:pt x="0" y="0"/>
                </a:moveTo>
                <a:lnTo>
                  <a:pt x="11334750" y="0"/>
                </a:lnTo>
                <a:lnTo>
                  <a:pt x="11411468" y="234399"/>
                </a:lnTo>
                <a:lnTo>
                  <a:pt x="0" y="234399"/>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4C5257"/>
              </a:solidFill>
              <a:latin typeface="Arial" pitchFamily="34" charset="0"/>
              <a:ea typeface="ＭＳ Ｐゴシック" pitchFamily="34" charset="-128"/>
            </a:endParaRPr>
          </a:p>
        </p:txBody>
      </p:sp>
      <p:sp>
        <p:nvSpPr>
          <p:cNvPr id="2" name="Title Placeholder 1"/>
          <p:cNvSpPr>
            <a:spLocks noGrp="1" noChangeAspect="1"/>
          </p:cNvSpPr>
          <p:nvPr>
            <p:ph type="title"/>
          </p:nvPr>
        </p:nvSpPr>
        <p:spPr>
          <a:xfrm>
            <a:off x="310754" y="1"/>
            <a:ext cx="7886700" cy="8606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10754" y="1280160"/>
            <a:ext cx="7886700" cy="4609652"/>
          </a:xfrm>
          <a:prstGeom prst="rect">
            <a:avLst/>
          </a:prstGeom>
        </p:spPr>
        <p:txBody>
          <a:bodyPr vert="horz" lIns="91440" tIns="45720" rIns="91440" bIns="45720" rtlCol="0">
            <a:normAutofit/>
          </a:bodyPr>
          <a:lstStyle/>
          <a:p>
            <a:pPr lvl="0"/>
            <a:r>
              <a:rPr lang="en-US" dirty="0" smtClean="0"/>
              <a:t>First Level</a:t>
            </a:r>
          </a:p>
          <a:p>
            <a:pPr lvl="1"/>
            <a:r>
              <a:rPr lang="en-US" dirty="0" smtClean="0"/>
              <a:t>Second Level </a:t>
            </a:r>
          </a:p>
          <a:p>
            <a:pPr lvl="2"/>
            <a:r>
              <a:rPr lang="en-US" dirty="0" smtClean="0"/>
              <a:t>Third Level</a:t>
            </a:r>
          </a:p>
          <a:p>
            <a:pPr lvl="3"/>
            <a:r>
              <a:rPr lang="en-US" dirty="0" smtClean="0"/>
              <a:t>Fourth Level</a:t>
            </a:r>
          </a:p>
          <a:p>
            <a:pPr lvl="4"/>
            <a:r>
              <a:rPr lang="en-US" dirty="0" smtClean="0"/>
              <a:t>Fifth Level</a:t>
            </a:r>
          </a:p>
        </p:txBody>
      </p:sp>
      <p:sp>
        <p:nvSpPr>
          <p:cNvPr id="10" name="Footer Placeholder 5"/>
          <p:cNvSpPr>
            <a:spLocks noGrp="1"/>
          </p:cNvSpPr>
          <p:nvPr>
            <p:ph type="ftr" sz="quarter" idx="3"/>
          </p:nvPr>
        </p:nvSpPr>
        <p:spPr>
          <a:xfrm>
            <a:off x="0" y="6656122"/>
            <a:ext cx="8719211" cy="201879"/>
          </a:xfrm>
          <a:prstGeom prst="rect">
            <a:avLst/>
          </a:prstGeom>
        </p:spPr>
        <p:txBody>
          <a:bodyPr vert="horz" lIns="91440" tIns="45720" rIns="91440" bIns="45720" rtlCol="0" anchor="t" anchorCtr="0">
            <a:noAutofit/>
          </a:bodyPr>
          <a:lstStyle>
            <a:lvl1pPr algn="ctr">
              <a:defRPr lang="en-US" sz="600" b="0" i="0" kern="500" spc="0" baseline="0" smtClean="0">
                <a:effectLst/>
                <a:latin typeface="+mn-lt"/>
                <a:cs typeface="Times New Roman" pitchFamily="18" charset="0"/>
              </a:defRPr>
            </a:lvl1pPr>
          </a:lstStyle>
          <a:p>
            <a:pPr algn="l" defTabSz="914400"/>
            <a:endParaRPr dirty="0">
              <a:solidFill>
                <a:srgbClr val="4C5257"/>
              </a:solidFill>
              <a:ea typeface="ＭＳ Ｐゴシック" pitchFamily="34" charset="-128"/>
            </a:endParaRPr>
          </a:p>
        </p:txBody>
      </p:sp>
      <p:sp>
        <p:nvSpPr>
          <p:cNvPr id="11" name="Slide Number Placeholder 6"/>
          <p:cNvSpPr>
            <a:spLocks noGrp="1"/>
          </p:cNvSpPr>
          <p:nvPr>
            <p:ph type="sldNum" sz="quarter" idx="4"/>
          </p:nvPr>
        </p:nvSpPr>
        <p:spPr>
          <a:xfrm>
            <a:off x="8729800" y="6438622"/>
            <a:ext cx="2815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1F8F497-5311-4FE6-8037-E08A3EC20500}" type="slidenum">
              <a:rPr lang="en-US" b="1" smtClean="0">
                <a:solidFill>
                  <a:srgbClr val="4C5257">
                    <a:tint val="75000"/>
                  </a:srgbClr>
                </a:solidFill>
                <a:latin typeface="Arial" pitchFamily="34" charset="0"/>
                <a:ea typeface="ＭＳ Ｐゴシック" pitchFamily="34" charset="-128"/>
              </a:rPr>
              <a:pPr defTabSz="914400"/>
              <a:t>‹#›</a:t>
            </a:fld>
            <a:endParaRPr lang="en-US" b="1">
              <a:solidFill>
                <a:srgbClr val="4C5257">
                  <a:tint val="75000"/>
                </a:srgbClr>
              </a:solidFill>
              <a:latin typeface="Arial" pitchFamily="34" charset="0"/>
              <a:ea typeface="ＭＳ Ｐゴシック" pitchFamily="34" charset="-128"/>
            </a:endParaRPr>
          </a:p>
        </p:txBody>
      </p:sp>
    </p:spTree>
    <p:extLst>
      <p:ext uri="{BB962C8B-B14F-4D97-AF65-F5344CB8AC3E}">
        <p14:creationId xmlns:p14="http://schemas.microsoft.com/office/powerpoint/2010/main" val="1979750528"/>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 id="2147484398" r:id="rId12"/>
    <p:sldLayoutId id="2147484399" r:id="rId13"/>
    <p:sldLayoutId id="2147484400" r:id="rId14"/>
    <p:sldLayoutId id="2147484401" r:id="rId15"/>
    <p:sldLayoutId id="2147484402" r:id="rId16"/>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320040" indent="-32004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Parallelogram 9"/>
          <p:cNvSpPr/>
          <p:nvPr/>
        </p:nvSpPr>
        <p:spPr bwMode="auto">
          <a:xfrm>
            <a:off x="-7144" y="813351"/>
            <a:ext cx="8562705" cy="234399"/>
          </a:xfrm>
          <a:custGeom>
            <a:avLst/>
            <a:gdLst>
              <a:gd name="connsiteX0" fmla="*/ 0 w 8650811"/>
              <a:gd name="connsiteY0" fmla="*/ 234399 h 234399"/>
              <a:gd name="connsiteX1" fmla="*/ 76745 w 8650811"/>
              <a:gd name="connsiteY1" fmla="*/ 0 h 234399"/>
              <a:gd name="connsiteX2" fmla="*/ 8650811 w 8650811"/>
              <a:gd name="connsiteY2" fmla="*/ 0 h 234399"/>
              <a:gd name="connsiteX3" fmla="*/ 8574066 w 8650811"/>
              <a:gd name="connsiteY3" fmla="*/ 234399 h 234399"/>
              <a:gd name="connsiteX4" fmla="*/ 0 w 8650811"/>
              <a:gd name="connsiteY4" fmla="*/ 234399 h 234399"/>
              <a:gd name="connsiteX0" fmla="*/ 0 w 8650811"/>
              <a:gd name="connsiteY0" fmla="*/ 234399 h 234399"/>
              <a:gd name="connsiteX1" fmla="*/ 91032 w 8650811"/>
              <a:gd name="connsiteY1" fmla="*/ 2381 h 234399"/>
              <a:gd name="connsiteX2" fmla="*/ 8650811 w 8650811"/>
              <a:gd name="connsiteY2" fmla="*/ 0 h 234399"/>
              <a:gd name="connsiteX3" fmla="*/ 8574066 w 8650811"/>
              <a:gd name="connsiteY3" fmla="*/ 234399 h 234399"/>
              <a:gd name="connsiteX4" fmla="*/ 0 w 8650811"/>
              <a:gd name="connsiteY4" fmla="*/ 234399 h 234399"/>
              <a:gd name="connsiteX0" fmla="*/ 0 w 8562705"/>
              <a:gd name="connsiteY0" fmla="*/ 234399 h 234399"/>
              <a:gd name="connsiteX1" fmla="*/ 2926 w 8562705"/>
              <a:gd name="connsiteY1" fmla="*/ 2381 h 234399"/>
              <a:gd name="connsiteX2" fmla="*/ 8562705 w 8562705"/>
              <a:gd name="connsiteY2" fmla="*/ 0 h 234399"/>
              <a:gd name="connsiteX3" fmla="*/ 8485960 w 8562705"/>
              <a:gd name="connsiteY3" fmla="*/ 234399 h 234399"/>
              <a:gd name="connsiteX4" fmla="*/ 0 w 8562705"/>
              <a:gd name="connsiteY4" fmla="*/ 234399 h 234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2705" h="234399">
                <a:moveTo>
                  <a:pt x="0" y="234399"/>
                </a:moveTo>
                <a:cubicBezTo>
                  <a:pt x="975" y="157060"/>
                  <a:pt x="1951" y="79720"/>
                  <a:pt x="2926" y="2381"/>
                </a:cubicBezTo>
                <a:lnTo>
                  <a:pt x="8562705" y="0"/>
                </a:lnTo>
                <a:lnTo>
                  <a:pt x="8485960" y="234399"/>
                </a:lnTo>
                <a:lnTo>
                  <a:pt x="0" y="234399"/>
                </a:lnTo>
                <a:close/>
              </a:path>
            </a:pathLst>
          </a:cu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sz="3600" b="1">
              <a:solidFill>
                <a:srgbClr val="393D41"/>
              </a:solidFill>
              <a:latin typeface="Arial" charset="0"/>
            </a:endParaRPr>
          </a:p>
        </p:txBody>
      </p:sp>
      <p:sp>
        <p:nvSpPr>
          <p:cNvPr id="2" name="Title Placeholder 1"/>
          <p:cNvSpPr>
            <a:spLocks noGrp="1" noChangeAspect="1"/>
          </p:cNvSpPr>
          <p:nvPr>
            <p:ph type="title"/>
          </p:nvPr>
        </p:nvSpPr>
        <p:spPr>
          <a:xfrm>
            <a:off x="311150" y="1"/>
            <a:ext cx="8241866" cy="8606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11150" y="1280160"/>
            <a:ext cx="7886700" cy="4609652"/>
          </a:xfrm>
          <a:prstGeom prst="rect">
            <a:avLst/>
          </a:prstGeom>
        </p:spPr>
        <p:txBody>
          <a:bodyPr vert="horz" lIns="91440" tIns="45720" rIns="91440" bIns="45720" rtlCol="0">
            <a:normAutofit/>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TextBox 3"/>
          <p:cNvSpPr txBox="1"/>
          <p:nvPr/>
        </p:nvSpPr>
        <p:spPr>
          <a:xfrm>
            <a:off x="30823" y="6575460"/>
            <a:ext cx="8979614" cy="276999"/>
          </a:xfrm>
          <a:prstGeom prst="rect">
            <a:avLst/>
          </a:prstGeom>
          <a:noFill/>
        </p:spPr>
        <p:txBody>
          <a:bodyPr wrap="square" rtlCol="0">
            <a:spAutoFit/>
          </a:bodyPr>
          <a:lstStyle/>
          <a:p>
            <a:pPr defTabSz="914400" fontAlgn="auto">
              <a:spcBef>
                <a:spcPts val="0"/>
              </a:spcBef>
              <a:spcAft>
                <a:spcPts val="0"/>
              </a:spcAft>
            </a:pPr>
            <a:r>
              <a:rPr lang="en-US" sz="600" dirty="0" smtClean="0">
                <a:solidFill>
                  <a:srgbClr val="393D41"/>
                </a:solidFill>
                <a:latin typeface="Arial"/>
              </a:rPr>
              <a:t>BRNDEXP 2.1 0714     © 2014 Cerner Corporation.  All rights reserved.  </a:t>
            </a:r>
          </a:p>
          <a:p>
            <a:pPr defTabSz="914400" fontAlgn="auto">
              <a:spcBef>
                <a:spcPts val="0"/>
              </a:spcBef>
              <a:spcAft>
                <a:spcPts val="0"/>
              </a:spcAft>
            </a:pPr>
            <a:r>
              <a:rPr lang="en-US" sz="600" dirty="0" smtClean="0">
                <a:solidFill>
                  <a:srgbClr val="393D41"/>
                </a:solidFill>
                <a:latin typeface="Arial"/>
              </a:rPr>
              <a:t>This document contains Cerner confidential and/or proprietary information belonging to Cerner Corporation and/or its related affiliates which may not be reproduced or transmitted in any form or by any means without the express written consent of Cerner</a:t>
            </a:r>
            <a:endParaRPr lang="en-US" sz="600" dirty="0">
              <a:solidFill>
                <a:srgbClr val="393D41"/>
              </a:solidFill>
              <a:latin typeface="Arial"/>
            </a:endParaRPr>
          </a:p>
        </p:txBody>
      </p:sp>
      <p:sp>
        <p:nvSpPr>
          <p:cNvPr id="5" name="TextBox 4"/>
          <p:cNvSpPr txBox="1"/>
          <p:nvPr/>
        </p:nvSpPr>
        <p:spPr>
          <a:xfrm>
            <a:off x="8650840" y="6426952"/>
            <a:ext cx="421240" cy="276999"/>
          </a:xfrm>
          <a:prstGeom prst="rect">
            <a:avLst/>
          </a:prstGeom>
          <a:noFill/>
        </p:spPr>
        <p:txBody>
          <a:bodyPr wrap="square" rtlCol="0">
            <a:spAutoFit/>
          </a:bodyPr>
          <a:lstStyle/>
          <a:p>
            <a:pPr defTabSz="914400" fontAlgn="auto">
              <a:spcBef>
                <a:spcPts val="0"/>
              </a:spcBef>
              <a:spcAft>
                <a:spcPts val="0"/>
              </a:spcAft>
            </a:pPr>
            <a:fld id="{F881FCEE-8B8D-471D-B2CD-8B20A04D8A95}" type="slidenum">
              <a:rPr lang="en-US" sz="1200" smtClean="0">
                <a:solidFill>
                  <a:srgbClr val="B4B8BD">
                    <a:lumMod val="75000"/>
                  </a:srgbClr>
                </a:solidFill>
                <a:latin typeface="Arial"/>
              </a:rPr>
              <a:pPr defTabSz="914400" fontAlgn="auto">
                <a:spcBef>
                  <a:spcPts val="0"/>
                </a:spcBef>
                <a:spcAft>
                  <a:spcPts val="0"/>
                </a:spcAft>
              </a:pPr>
              <a:t>‹#›</a:t>
            </a:fld>
            <a:endParaRPr lang="en-US" sz="1200" dirty="0">
              <a:solidFill>
                <a:srgbClr val="B4B8BD">
                  <a:lumMod val="75000"/>
                </a:srgbClr>
              </a:solidFill>
              <a:latin typeface="Arial"/>
            </a:endParaRPr>
          </a:p>
        </p:txBody>
      </p:sp>
    </p:spTree>
    <p:extLst>
      <p:ext uri="{BB962C8B-B14F-4D97-AF65-F5344CB8AC3E}">
        <p14:creationId xmlns:p14="http://schemas.microsoft.com/office/powerpoint/2010/main" val="1496836770"/>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 id="2147484417" r:id="rId14"/>
    <p:sldLayoutId id="2147484418"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182880" indent="-274320" algn="l" defTabSz="914400" rtl="0" eaLnBrk="1" latinLnBrk="0" hangingPunct="1">
        <a:lnSpc>
          <a:spcPct val="90000"/>
        </a:lnSpc>
        <a:spcBef>
          <a:spcPts val="1000"/>
        </a:spcBef>
        <a:buClr>
          <a:schemeClr val="accent2"/>
        </a:buClr>
        <a:buSzPct val="115000"/>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7DC3E816-CD00-4F03-9838-08C28477AD25}" type="datetimeFigureOut">
              <a:rPr lang="en-US" smtClean="0">
                <a:solidFill>
                  <a:prstClr val="black">
                    <a:tint val="75000"/>
                  </a:prstClr>
                </a:solidFill>
                <a:latin typeface="Calibri"/>
                <a:ea typeface="+mn-ea"/>
              </a:rPr>
              <a:pPr defTabSz="914400" fontAlgn="auto">
                <a:spcBef>
                  <a:spcPts val="0"/>
                </a:spcBef>
                <a:spcAft>
                  <a:spcPts val="0"/>
                </a:spcAft>
              </a:pPr>
              <a:t>9/25/2014</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2D55CA10-BC52-4A2C-BCFA-B5E5454DD28F}" type="slidenum">
              <a:rPr lang="en-US" smtClean="0">
                <a:solidFill>
                  <a:prstClr val="black">
                    <a:tint val="75000"/>
                  </a:prstClr>
                </a:solidFill>
                <a:latin typeface="Calibri"/>
                <a:ea typeface="+mn-ea"/>
              </a:rPr>
              <a:pPr defTabSz="9144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4101710940"/>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2"/>
            <a:ext cx="9144000" cy="6856413"/>
          </a:xfrm>
          <a:prstGeom prst="rect">
            <a:avLst/>
          </a:prstGeom>
          <a:solidFill>
            <a:srgbClr val="7BC143"/>
          </a:solidFill>
          <a:ln>
            <a:noFill/>
          </a:ln>
          <a:effectLst>
            <a:outerShdw blurRad="88900" algn="ctr" rotWithShape="0">
              <a:srgbClr val="808080">
                <a:alpha val="70000"/>
              </a:srgbClr>
            </a:outerShdw>
          </a:effectLst>
          <a:extLst>
            <a:ext uri="{91240B29-F687-4F45-9708-019B960494DF}">
              <a14:hiddenLine xmlns:a14="http://schemas.microsoft.com/office/drawing/2010/main" w="9525">
                <a:solidFill>
                  <a:srgbClr val="000000"/>
                </a:solidFill>
                <a:round/>
                <a:headEnd/>
                <a:tailEnd/>
              </a14:hiddenLine>
            </a:ext>
          </a:extLst>
        </p:spPr>
        <p:txBody>
          <a:bodyPr lIns="91419" tIns="45708" rIns="91419" bIns="45708"/>
          <a:lstStyle/>
          <a:p>
            <a:pPr marL="366622" indent="-366622" defTabSz="976068">
              <a:buSzPct val="140000"/>
              <a:defRPr/>
            </a:pPr>
            <a:endParaRPr lang="en-US" sz="3600" b="1" dirty="0">
              <a:solidFill>
                <a:prstClr val="black"/>
              </a:solidFill>
              <a:latin typeface="Arial" charset="0"/>
              <a:ea typeface="ＭＳ Ｐゴシック" charset="-128"/>
            </a:endParaRPr>
          </a:p>
        </p:txBody>
      </p:sp>
    </p:spTree>
    <p:extLst>
      <p:ext uri="{BB962C8B-B14F-4D97-AF65-F5344CB8AC3E}">
        <p14:creationId xmlns:p14="http://schemas.microsoft.com/office/powerpoint/2010/main" val="1269575511"/>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28" r:id="rId3"/>
  </p:sldLayoutIdLst>
  <p:timing>
    <p:tnLst>
      <p:par>
        <p:cTn id="1" dur="indefinite" restart="never" nodeType="tmRoot"/>
      </p:par>
    </p:tnLst>
  </p:timing>
  <p:hf hdr="0" dt="0"/>
  <p:txStyles>
    <p:titleStyle>
      <a:lvl1pPr algn="ctr" defTabSz="912938"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217991"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435982"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653974"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871969"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407" indent="-341407" algn="l" defTabSz="912938"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1856" indent="-284632" algn="l" defTabSz="912938"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1552" indent="-227100" algn="l" defTabSz="912938"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598776" indent="-227100" algn="l" defTabSz="912938"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6004" indent="-227100" algn="l" defTabSz="912938"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3963"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1"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32"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0"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9" rtl="0" eaLnBrk="1" latinLnBrk="0" hangingPunct="1">
        <a:defRPr sz="1800" kern="1200">
          <a:solidFill>
            <a:schemeClr val="tx1"/>
          </a:solidFill>
          <a:latin typeface="+mn-lt"/>
          <a:ea typeface="+mn-ea"/>
          <a:cs typeface="+mn-cs"/>
        </a:defRPr>
      </a:lvl1pPr>
      <a:lvl2pPr marL="457084" algn="l" defTabSz="914169" rtl="0" eaLnBrk="1" latinLnBrk="0" hangingPunct="1">
        <a:defRPr sz="1800" kern="1200">
          <a:solidFill>
            <a:schemeClr val="tx1"/>
          </a:solidFill>
          <a:latin typeface="+mn-lt"/>
          <a:ea typeface="+mn-ea"/>
          <a:cs typeface="+mn-cs"/>
        </a:defRPr>
      </a:lvl2pPr>
      <a:lvl3pPr marL="914169" algn="l" defTabSz="914169" rtl="0" eaLnBrk="1" latinLnBrk="0" hangingPunct="1">
        <a:defRPr sz="1800" kern="1200">
          <a:solidFill>
            <a:schemeClr val="tx1"/>
          </a:solidFill>
          <a:latin typeface="+mn-lt"/>
          <a:ea typeface="+mn-ea"/>
          <a:cs typeface="+mn-cs"/>
        </a:defRPr>
      </a:lvl3pPr>
      <a:lvl4pPr marL="1371253" algn="l" defTabSz="914169" rtl="0" eaLnBrk="1" latinLnBrk="0" hangingPunct="1">
        <a:defRPr sz="1800" kern="1200">
          <a:solidFill>
            <a:schemeClr val="tx1"/>
          </a:solidFill>
          <a:latin typeface="+mn-lt"/>
          <a:ea typeface="+mn-ea"/>
          <a:cs typeface="+mn-cs"/>
        </a:defRPr>
      </a:lvl4pPr>
      <a:lvl5pPr marL="1828338" algn="l" defTabSz="914169" rtl="0" eaLnBrk="1" latinLnBrk="0" hangingPunct="1">
        <a:defRPr sz="1800" kern="1200">
          <a:solidFill>
            <a:schemeClr val="tx1"/>
          </a:solidFill>
          <a:latin typeface="+mn-lt"/>
          <a:ea typeface="+mn-ea"/>
          <a:cs typeface="+mn-cs"/>
        </a:defRPr>
      </a:lvl5pPr>
      <a:lvl6pPr marL="2285425" algn="l" defTabSz="914169" rtl="0" eaLnBrk="1" latinLnBrk="0" hangingPunct="1">
        <a:defRPr sz="1800" kern="1200">
          <a:solidFill>
            <a:schemeClr val="tx1"/>
          </a:solidFill>
          <a:latin typeface="+mn-lt"/>
          <a:ea typeface="+mn-ea"/>
          <a:cs typeface="+mn-cs"/>
        </a:defRPr>
      </a:lvl6pPr>
      <a:lvl7pPr marL="2742507" algn="l" defTabSz="914169" rtl="0" eaLnBrk="1" latinLnBrk="0" hangingPunct="1">
        <a:defRPr sz="1800" kern="1200">
          <a:solidFill>
            <a:schemeClr val="tx1"/>
          </a:solidFill>
          <a:latin typeface="+mn-lt"/>
          <a:ea typeface="+mn-ea"/>
          <a:cs typeface="+mn-cs"/>
        </a:defRPr>
      </a:lvl7pPr>
      <a:lvl8pPr marL="3199593" algn="l" defTabSz="914169" rtl="0" eaLnBrk="1" latinLnBrk="0" hangingPunct="1">
        <a:defRPr sz="1800" kern="1200">
          <a:solidFill>
            <a:schemeClr val="tx1"/>
          </a:solidFill>
          <a:latin typeface="+mn-lt"/>
          <a:ea typeface="+mn-ea"/>
          <a:cs typeface="+mn-cs"/>
        </a:defRPr>
      </a:lvl8pPr>
      <a:lvl9pPr marL="3656676" algn="l" defTabSz="91416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9144000" cy="6858000"/>
          </a:xfrm>
          <a:prstGeom prst="rect">
            <a:avLst/>
          </a:prstGeom>
          <a:solidFill>
            <a:schemeClr val="accent1"/>
          </a:solidFill>
          <a:ln w="9525">
            <a:noFill/>
            <a:round/>
            <a:headEnd/>
            <a:tailEnd/>
          </a:ln>
          <a:effectLst>
            <a:outerShdw blurRad="88900" algn="tl" rotWithShape="0">
              <a:srgbClr val="808080">
                <a:alpha val="70000"/>
              </a:srgbClr>
            </a:outerShdw>
          </a:effectLst>
          <a:extLst/>
        </p:spPr>
        <p:txBody>
          <a:bodyPr lIns="91416" tIns="45707" rIns="91416" bIns="45707"/>
          <a:lstStyle/>
          <a:p>
            <a:pPr marL="366609" indent="-366609" defTabSz="976033">
              <a:buSzPct val="140000"/>
              <a:defRPr/>
            </a:pPr>
            <a:endParaRPr lang="en-US" sz="3600" b="1" dirty="0">
              <a:solidFill>
                <a:prstClr val="black"/>
              </a:solidFill>
              <a:latin typeface="Arial" charset="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4203" r:id="rId1"/>
    <p:sldLayoutId id="2147484202" r:id="rId2"/>
    <p:sldLayoutId id="2147484201" r:id="rId3"/>
    <p:sldLayoutId id="2147484289" r:id="rId4"/>
    <p:sldLayoutId id="2147484290" r:id="rId5"/>
    <p:sldLayoutId id="2147484295" r:id="rId6"/>
    <p:sldLayoutId id="2147484301" r:id="rId7"/>
  </p:sldLayoutIdLst>
  <p:timing>
    <p:tnLst>
      <p:par>
        <p:cTn id="1" dur="indefinite" restart="never" nodeType="tmRoot"/>
      </p:par>
    </p:tnLst>
  </p:timing>
  <p:hf hdr="0" dt="0"/>
  <p:txStyles>
    <p:titleStyle>
      <a:lvl1pPr algn="ctr" defTabSz="455713"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5713"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5713"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5713"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5713"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217991" algn="ctr" defTabSz="4564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435982" algn="ctr" defTabSz="4564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653974" algn="ctr" defTabSz="4564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871969" algn="ctr" defTabSz="4564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407" indent="-341407" algn="l" defTabSz="455713"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1856" indent="-284632" algn="l" defTabSz="455713"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1552" indent="-227100" algn="l" defTabSz="455713"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598776" indent="-227100" algn="l" defTabSz="455713"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6004" indent="-227100" algn="l" defTabSz="455713"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3872" indent="-228536" algn="l" defTabSz="457068" rtl="0" eaLnBrk="1" latinLnBrk="0" hangingPunct="1">
        <a:spcBef>
          <a:spcPct val="20000"/>
        </a:spcBef>
        <a:buFont typeface="Arial"/>
        <a:buChar char="•"/>
        <a:defRPr sz="2000" kern="1200">
          <a:solidFill>
            <a:schemeClr val="tx1"/>
          </a:solidFill>
          <a:latin typeface="+mn-lt"/>
          <a:ea typeface="+mn-ea"/>
          <a:cs typeface="+mn-cs"/>
        </a:defRPr>
      </a:lvl6pPr>
      <a:lvl7pPr marL="2970944" indent="-228536" algn="l" defTabSz="457068" rtl="0" eaLnBrk="1" latinLnBrk="0" hangingPunct="1">
        <a:spcBef>
          <a:spcPct val="20000"/>
        </a:spcBef>
        <a:buFont typeface="Arial"/>
        <a:buChar char="•"/>
        <a:defRPr sz="2000" kern="1200">
          <a:solidFill>
            <a:schemeClr val="tx1"/>
          </a:solidFill>
          <a:latin typeface="+mn-lt"/>
          <a:ea typeface="+mn-ea"/>
          <a:cs typeface="+mn-cs"/>
        </a:defRPr>
      </a:lvl7pPr>
      <a:lvl8pPr marL="3428008" indent="-228536" algn="l" defTabSz="457068" rtl="0" eaLnBrk="1" latinLnBrk="0" hangingPunct="1">
        <a:spcBef>
          <a:spcPct val="20000"/>
        </a:spcBef>
        <a:buFont typeface="Arial"/>
        <a:buChar char="•"/>
        <a:defRPr sz="2000" kern="1200">
          <a:solidFill>
            <a:schemeClr val="tx1"/>
          </a:solidFill>
          <a:latin typeface="+mn-lt"/>
          <a:ea typeface="+mn-ea"/>
          <a:cs typeface="+mn-cs"/>
        </a:defRPr>
      </a:lvl8pPr>
      <a:lvl9pPr marL="3885080" indent="-228536" algn="l" defTabSz="45706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8" rtl="0" eaLnBrk="1" latinLnBrk="0" hangingPunct="1">
        <a:defRPr sz="1800" kern="1200">
          <a:solidFill>
            <a:schemeClr val="tx1"/>
          </a:solidFill>
          <a:latin typeface="+mn-lt"/>
          <a:ea typeface="+mn-ea"/>
          <a:cs typeface="+mn-cs"/>
        </a:defRPr>
      </a:lvl1pPr>
      <a:lvl2pPr marL="457068" algn="l" defTabSz="457068" rtl="0" eaLnBrk="1" latinLnBrk="0" hangingPunct="1">
        <a:defRPr sz="1800" kern="1200">
          <a:solidFill>
            <a:schemeClr val="tx1"/>
          </a:solidFill>
          <a:latin typeface="+mn-lt"/>
          <a:ea typeface="+mn-ea"/>
          <a:cs typeface="+mn-cs"/>
        </a:defRPr>
      </a:lvl2pPr>
      <a:lvl3pPr marL="914136" algn="l" defTabSz="457068" rtl="0" eaLnBrk="1" latinLnBrk="0" hangingPunct="1">
        <a:defRPr sz="1800" kern="1200">
          <a:solidFill>
            <a:schemeClr val="tx1"/>
          </a:solidFill>
          <a:latin typeface="+mn-lt"/>
          <a:ea typeface="+mn-ea"/>
          <a:cs typeface="+mn-cs"/>
        </a:defRPr>
      </a:lvl3pPr>
      <a:lvl4pPr marL="1371203" algn="l" defTabSz="457068" rtl="0" eaLnBrk="1" latinLnBrk="0" hangingPunct="1">
        <a:defRPr sz="1800" kern="1200">
          <a:solidFill>
            <a:schemeClr val="tx1"/>
          </a:solidFill>
          <a:latin typeface="+mn-lt"/>
          <a:ea typeface="+mn-ea"/>
          <a:cs typeface="+mn-cs"/>
        </a:defRPr>
      </a:lvl4pPr>
      <a:lvl5pPr marL="1828272" algn="l" defTabSz="457068" rtl="0" eaLnBrk="1" latinLnBrk="0" hangingPunct="1">
        <a:defRPr sz="1800" kern="1200">
          <a:solidFill>
            <a:schemeClr val="tx1"/>
          </a:solidFill>
          <a:latin typeface="+mn-lt"/>
          <a:ea typeface="+mn-ea"/>
          <a:cs typeface="+mn-cs"/>
        </a:defRPr>
      </a:lvl5pPr>
      <a:lvl6pPr marL="2285342" algn="l" defTabSz="457068" rtl="0" eaLnBrk="1" latinLnBrk="0" hangingPunct="1">
        <a:defRPr sz="1800" kern="1200">
          <a:solidFill>
            <a:schemeClr val="tx1"/>
          </a:solidFill>
          <a:latin typeface="+mn-lt"/>
          <a:ea typeface="+mn-ea"/>
          <a:cs typeface="+mn-cs"/>
        </a:defRPr>
      </a:lvl6pPr>
      <a:lvl7pPr marL="2742408" algn="l" defTabSz="457068" rtl="0" eaLnBrk="1" latinLnBrk="0" hangingPunct="1">
        <a:defRPr sz="1800" kern="1200">
          <a:solidFill>
            <a:schemeClr val="tx1"/>
          </a:solidFill>
          <a:latin typeface="+mn-lt"/>
          <a:ea typeface="+mn-ea"/>
          <a:cs typeface="+mn-cs"/>
        </a:defRPr>
      </a:lvl7pPr>
      <a:lvl8pPr marL="3199478" algn="l" defTabSz="457068" rtl="0" eaLnBrk="1" latinLnBrk="0" hangingPunct="1">
        <a:defRPr sz="1800" kern="1200">
          <a:solidFill>
            <a:schemeClr val="tx1"/>
          </a:solidFill>
          <a:latin typeface="+mn-lt"/>
          <a:ea typeface="+mn-ea"/>
          <a:cs typeface="+mn-cs"/>
        </a:defRPr>
      </a:lvl8pPr>
      <a:lvl9pPr marL="3656544" algn="l" defTabSz="45706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41"/>
          <p:cNvSpPr>
            <a:spLocks noGrp="1" noChangeArrowheads="1"/>
          </p:cNvSpPr>
          <p:nvPr>
            <p:ph type="body" idx="1"/>
          </p:nvPr>
        </p:nvSpPr>
        <p:spPr bwMode="auto">
          <a:xfrm>
            <a:off x="381001" y="1204333"/>
            <a:ext cx="8450263" cy="4739268"/>
          </a:xfrm>
          <a:prstGeom prst="rect">
            <a:avLst/>
          </a:prstGeom>
          <a:noFill/>
          <a:ln w="9525">
            <a:noFill/>
            <a:miter lim="800000"/>
            <a:headEnd/>
            <a:tailEnd/>
          </a:ln>
        </p:spPr>
        <p:txBody>
          <a:bodyPr vert="horz" wrap="square" lIns="91422" tIns="45710" rIns="91422" bIns="45710" numCol="1" anchor="t" anchorCtr="0" compatLnSpc="1">
            <a:prstTxWarp prst="textNoShape">
              <a:avLst/>
            </a:prstTxWarp>
          </a:body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pic>
        <p:nvPicPr>
          <p:cNvPr id="9" name="Picture 35"/>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 y="315704"/>
            <a:ext cx="8351915" cy="73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12_Corp_PPT_BGs-01.jpg"/>
          <p:cNvPicPr>
            <a:picLocks noChangeAspect="1"/>
          </p:cNvPicPr>
          <p:nvPr userDrawn="1"/>
        </p:nvPicPr>
        <p:blipFill>
          <a:blip r:embed="rId8" cstate="print">
            <a:extLst>
              <a:ext uri="{28A0092B-C50C-407E-A947-70E740481C1C}">
                <a14:useLocalDpi xmlns:a14="http://schemas.microsoft.com/office/drawing/2010/main" val="0"/>
              </a:ext>
            </a:extLst>
          </a:blip>
          <a:srcRect l="74583" t="88333" r="1527" b="1852"/>
          <a:stretch>
            <a:fillRect/>
          </a:stretch>
        </p:blipFill>
        <p:spPr bwMode="auto">
          <a:xfrm>
            <a:off x="7019017" y="6057414"/>
            <a:ext cx="1982740" cy="6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1"/>
          <p:cNvSpPr>
            <a:spLocks noGrp="1" noChangeArrowheads="1"/>
          </p:cNvSpPr>
          <p:nvPr>
            <p:ph type="title"/>
          </p:nvPr>
        </p:nvSpPr>
        <p:spPr bwMode="white">
          <a:xfrm>
            <a:off x="228605" y="324005"/>
            <a:ext cx="8316913" cy="609600"/>
          </a:xfrm>
          <a:prstGeom prst="rect">
            <a:avLst/>
          </a:prstGeom>
          <a:noFill/>
          <a:ln w="9525">
            <a:noFill/>
            <a:miter lim="800000"/>
            <a:headEnd/>
            <a:tailEnd/>
          </a:ln>
        </p:spPr>
        <p:txBody>
          <a:bodyPr vert="horz" wrap="square" lIns="85561" tIns="42780" rIns="85561" bIns="4278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277077574"/>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8" r:id="rId4"/>
    <p:sldLayoutId id="2147484259" r:id="rId5"/>
  </p:sldLayoutIdLst>
  <p:transition>
    <p:fade/>
  </p:transition>
  <p:timing>
    <p:tnLst>
      <p:par>
        <p:cTn id="1" dur="indefinite" restart="never" nodeType="tmRoot"/>
      </p:par>
    </p:tnLst>
  </p:timing>
  <p:hf hdr="0" dt="0"/>
  <p:txStyles>
    <p:titleStyle>
      <a:lvl1pPr algn="l" rtl="0" eaLnBrk="1" fontAlgn="base" hangingPunct="1">
        <a:spcBef>
          <a:spcPct val="0"/>
        </a:spcBef>
        <a:spcAft>
          <a:spcPct val="0"/>
        </a:spcAft>
        <a:defRPr sz="2800">
          <a:solidFill>
            <a:srgbClr val="FFFFFF"/>
          </a:solidFill>
          <a:latin typeface="Franklin Gothic Demi" pitchFamily="34" charset="0"/>
          <a:ea typeface="ＭＳ Ｐゴシック" pitchFamily="-112" charset="-128"/>
          <a:cs typeface="Franklin Gothic Demi" pitchFamily="34" charset="0"/>
        </a:defRPr>
      </a:lvl1pPr>
      <a:lvl2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2pPr>
      <a:lvl3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3pPr>
      <a:lvl4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4pPr>
      <a:lvl5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5pPr>
      <a:lvl6pPr marL="457151" algn="l" rtl="0" eaLnBrk="1" fontAlgn="base" hangingPunct="1">
        <a:spcBef>
          <a:spcPct val="0"/>
        </a:spcBef>
        <a:spcAft>
          <a:spcPct val="0"/>
        </a:spcAft>
        <a:defRPr sz="3200">
          <a:solidFill>
            <a:schemeClr val="bg1"/>
          </a:solidFill>
          <a:latin typeface="Franklin Gothic Demi" charset="0"/>
        </a:defRPr>
      </a:lvl6pPr>
      <a:lvl7pPr marL="914301" algn="l" rtl="0" eaLnBrk="1" fontAlgn="base" hangingPunct="1">
        <a:spcBef>
          <a:spcPct val="0"/>
        </a:spcBef>
        <a:spcAft>
          <a:spcPct val="0"/>
        </a:spcAft>
        <a:defRPr sz="3200">
          <a:solidFill>
            <a:schemeClr val="bg1"/>
          </a:solidFill>
          <a:latin typeface="Franklin Gothic Demi" charset="0"/>
        </a:defRPr>
      </a:lvl7pPr>
      <a:lvl8pPr marL="1371451" algn="l" rtl="0" eaLnBrk="1" fontAlgn="base" hangingPunct="1">
        <a:spcBef>
          <a:spcPct val="0"/>
        </a:spcBef>
        <a:spcAft>
          <a:spcPct val="0"/>
        </a:spcAft>
        <a:defRPr sz="3200">
          <a:solidFill>
            <a:schemeClr val="bg1"/>
          </a:solidFill>
          <a:latin typeface="Franklin Gothic Demi" charset="0"/>
        </a:defRPr>
      </a:lvl8pPr>
      <a:lvl9pPr marL="1828602" algn="l" rtl="0" eaLnBrk="1" fontAlgn="base" hangingPunct="1">
        <a:spcBef>
          <a:spcPct val="0"/>
        </a:spcBef>
        <a:spcAft>
          <a:spcPct val="0"/>
        </a:spcAft>
        <a:defRPr sz="3200">
          <a:solidFill>
            <a:schemeClr val="bg1"/>
          </a:solidFill>
          <a:latin typeface="Franklin Gothic Demi" charset="0"/>
        </a:defRPr>
      </a:lvl9pPr>
    </p:titleStyle>
    <p:bodyStyle>
      <a:lvl1pPr marL="282545" indent="-282545" algn="l" rtl="0" eaLnBrk="1" fontAlgn="base" hangingPunct="1">
        <a:spcBef>
          <a:spcPct val="20000"/>
        </a:spcBef>
        <a:spcAft>
          <a:spcPct val="0"/>
        </a:spcAft>
        <a:buClr>
          <a:srgbClr val="3294D3"/>
        </a:buClr>
        <a:buSzPct val="80000"/>
        <a:buFontTx/>
        <a:buBlip>
          <a:blip r:embed="rId9"/>
        </a:buBlip>
        <a:defRPr sz="2400">
          <a:solidFill>
            <a:schemeClr val="bg2">
              <a:lumMod val="75000"/>
              <a:lumOff val="25000"/>
            </a:schemeClr>
          </a:solidFill>
          <a:latin typeface="Franklin Gothic Demi" pitchFamily="34" charset="0"/>
          <a:ea typeface="ＭＳ Ｐゴシック" pitchFamily="-112" charset="-128"/>
          <a:cs typeface="Franklin Gothic Demi" pitchFamily="34" charset="0"/>
        </a:defRPr>
      </a:lvl1pPr>
      <a:lvl2pPr marL="690488" indent="-268258" algn="l" rtl="0" eaLnBrk="1" fontAlgn="base" hangingPunct="1">
        <a:spcBef>
          <a:spcPct val="20000"/>
        </a:spcBef>
        <a:spcAft>
          <a:spcPct val="0"/>
        </a:spcAft>
        <a:buClr>
          <a:schemeClr val="tx2"/>
        </a:buClr>
        <a:buSzPct val="80000"/>
        <a:buFontTx/>
        <a:buBlip>
          <a:blip r:embed="rId10"/>
        </a:buBlip>
        <a:defRPr sz="2000" baseline="0">
          <a:solidFill>
            <a:schemeClr val="bg2">
              <a:lumMod val="75000"/>
              <a:lumOff val="25000"/>
            </a:schemeClr>
          </a:solidFill>
          <a:latin typeface="+mn-lt"/>
          <a:ea typeface="ＭＳ Ｐゴシック" charset="-128"/>
          <a:cs typeface="Gill Sans"/>
        </a:defRPr>
      </a:lvl2pPr>
      <a:lvl3pPr marL="1027002" indent="-171432" algn="l" rtl="0" eaLnBrk="1" fontAlgn="base" hangingPunct="1">
        <a:spcBef>
          <a:spcPct val="20000"/>
        </a:spcBef>
        <a:spcAft>
          <a:spcPct val="0"/>
        </a:spcAft>
        <a:buClr>
          <a:schemeClr val="accent2"/>
        </a:buClr>
        <a:buSzPct val="100000"/>
        <a:buFont typeface="Arial" pitchFamily="34" charset="0"/>
        <a:buChar char="•"/>
        <a:defRPr sz="1800" i="1">
          <a:solidFill>
            <a:schemeClr val="bg2">
              <a:lumMod val="75000"/>
              <a:lumOff val="25000"/>
            </a:schemeClr>
          </a:solidFill>
          <a:latin typeface="+mn-lt"/>
          <a:ea typeface="ＭＳ Ｐゴシック" charset="-128"/>
          <a:cs typeface="Gill Sans"/>
        </a:defRPr>
      </a:lvl3pPr>
      <a:lvl4pPr marL="1371451" indent="-242861" algn="l" rtl="0" eaLnBrk="1" fontAlgn="base" hangingPunct="1">
        <a:spcBef>
          <a:spcPct val="20000"/>
        </a:spcBef>
        <a:spcAft>
          <a:spcPct val="0"/>
        </a:spcAft>
        <a:buClr>
          <a:schemeClr val="bg2">
            <a:lumMod val="75000"/>
            <a:lumOff val="25000"/>
          </a:schemeClr>
        </a:buClr>
        <a:buFont typeface="Webdings" pitchFamily="18" charset="2"/>
        <a:buChar char="4"/>
        <a:defRPr sz="1400">
          <a:solidFill>
            <a:schemeClr val="bg2">
              <a:lumMod val="75000"/>
              <a:lumOff val="25000"/>
            </a:schemeClr>
          </a:solidFill>
          <a:latin typeface="+mn-lt"/>
          <a:ea typeface="ＭＳ Ｐゴシック" charset="-128"/>
          <a:cs typeface="Gill Sans"/>
        </a:defRPr>
      </a:lvl4pPr>
      <a:lvl5pPr marL="1714314" indent="-228576" algn="l" rtl="0" eaLnBrk="1" fontAlgn="base" hangingPunct="1">
        <a:spcBef>
          <a:spcPct val="20000"/>
        </a:spcBef>
        <a:spcAft>
          <a:spcPct val="0"/>
        </a:spcAft>
        <a:buClr>
          <a:schemeClr val="bg2">
            <a:lumMod val="75000"/>
            <a:lumOff val="25000"/>
          </a:schemeClr>
        </a:buClr>
        <a:buFont typeface="Wingdings" pitchFamily="2" charset="2"/>
        <a:buChar char="§"/>
        <a:defRPr sz="1200">
          <a:solidFill>
            <a:schemeClr val="bg2">
              <a:lumMod val="75000"/>
              <a:lumOff val="25000"/>
            </a:schemeClr>
          </a:solidFill>
          <a:latin typeface="+mn-lt"/>
          <a:ea typeface="ＭＳ Ｐゴシック" charset="-128"/>
          <a:cs typeface="Gill Sans"/>
        </a:defRPr>
      </a:lvl5pPr>
      <a:lvl6pPr marL="2577821"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6pPr>
      <a:lvl7pPr marL="3034971"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7pPr>
      <a:lvl8pPr marL="3492122"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8pPr>
      <a:lvl9pPr marL="3949272"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9pPr>
    </p:bodyStyle>
    <p:otherStyle>
      <a:defPPr>
        <a:defRPr lang="en-US"/>
      </a:defPPr>
      <a:lvl1pPr marL="0" algn="l" defTabSz="457151" rtl="0" eaLnBrk="1" latinLnBrk="0" hangingPunct="1">
        <a:defRPr sz="1800" kern="1200">
          <a:solidFill>
            <a:schemeClr val="tx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1" algn="l" defTabSz="457151" rtl="0" eaLnBrk="1" latinLnBrk="0" hangingPunct="1">
        <a:defRPr sz="1800" kern="1200">
          <a:solidFill>
            <a:schemeClr val="tx1"/>
          </a:solidFill>
          <a:latin typeface="+mn-lt"/>
          <a:ea typeface="+mn-ea"/>
          <a:cs typeface="+mn-cs"/>
        </a:defRPr>
      </a:lvl3pPr>
      <a:lvl4pPr marL="1371451" algn="l" defTabSz="457151" rtl="0" eaLnBrk="1" latinLnBrk="0" hangingPunct="1">
        <a:defRPr sz="1800" kern="1200">
          <a:solidFill>
            <a:schemeClr val="tx1"/>
          </a:solidFill>
          <a:latin typeface="+mn-lt"/>
          <a:ea typeface="+mn-ea"/>
          <a:cs typeface="+mn-cs"/>
        </a:defRPr>
      </a:lvl4pPr>
      <a:lvl5pPr marL="1828602" algn="l" defTabSz="457151" rtl="0" eaLnBrk="1" latinLnBrk="0" hangingPunct="1">
        <a:defRPr sz="1800" kern="1200">
          <a:solidFill>
            <a:schemeClr val="tx1"/>
          </a:solidFill>
          <a:latin typeface="+mn-lt"/>
          <a:ea typeface="+mn-ea"/>
          <a:cs typeface="+mn-cs"/>
        </a:defRPr>
      </a:lvl5pPr>
      <a:lvl6pPr marL="2285754" algn="l" defTabSz="457151" rtl="0" eaLnBrk="1" latinLnBrk="0" hangingPunct="1">
        <a:defRPr sz="1800" kern="1200">
          <a:solidFill>
            <a:schemeClr val="tx1"/>
          </a:solidFill>
          <a:latin typeface="+mn-lt"/>
          <a:ea typeface="+mn-ea"/>
          <a:cs typeface="+mn-cs"/>
        </a:defRPr>
      </a:lvl6pPr>
      <a:lvl7pPr marL="2742903" algn="l" defTabSz="457151" rtl="0" eaLnBrk="1" latinLnBrk="0" hangingPunct="1">
        <a:defRPr sz="1800" kern="1200">
          <a:solidFill>
            <a:schemeClr val="tx1"/>
          </a:solidFill>
          <a:latin typeface="+mn-lt"/>
          <a:ea typeface="+mn-ea"/>
          <a:cs typeface="+mn-cs"/>
        </a:defRPr>
      </a:lvl7pPr>
      <a:lvl8pPr marL="3200054" algn="l" defTabSz="457151" rtl="0" eaLnBrk="1" latinLnBrk="0" hangingPunct="1">
        <a:defRPr sz="1800" kern="1200">
          <a:solidFill>
            <a:schemeClr val="tx1"/>
          </a:solidFill>
          <a:latin typeface="+mn-lt"/>
          <a:ea typeface="+mn-ea"/>
          <a:cs typeface="+mn-cs"/>
        </a:defRPr>
      </a:lvl8pPr>
      <a:lvl9pPr marL="3657204" algn="l" defTabSz="45715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41"/>
          <p:cNvSpPr>
            <a:spLocks noGrp="1" noChangeArrowheads="1"/>
          </p:cNvSpPr>
          <p:nvPr>
            <p:ph type="body" idx="1"/>
          </p:nvPr>
        </p:nvSpPr>
        <p:spPr bwMode="auto">
          <a:xfrm>
            <a:off x="381001" y="1204334"/>
            <a:ext cx="8450263" cy="4739268"/>
          </a:xfrm>
          <a:prstGeom prst="rect">
            <a:avLst/>
          </a:prstGeom>
          <a:noFill/>
          <a:ln w="9525">
            <a:noFill/>
            <a:miter lim="800000"/>
            <a:headEnd/>
            <a:tailEnd/>
          </a:ln>
        </p:spPr>
        <p:txBody>
          <a:bodyPr vert="horz" wrap="square" lIns="91422" tIns="45710" rIns="91422" bIns="45710" numCol="1" anchor="t" anchorCtr="0" compatLnSpc="1">
            <a:prstTxWarp prst="textNoShape">
              <a:avLst/>
            </a:prstTxWarp>
          </a:body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
        <p:nvSpPr>
          <p:cNvPr id="1090" name="Rectangle 66"/>
          <p:cNvSpPr>
            <a:spLocks noGrp="1" noChangeArrowheads="1"/>
          </p:cNvSpPr>
          <p:nvPr/>
        </p:nvSpPr>
        <p:spPr bwMode="auto">
          <a:xfrm>
            <a:off x="8540904" y="6622248"/>
            <a:ext cx="533400" cy="228600"/>
          </a:xfrm>
          <a:prstGeom prst="rect">
            <a:avLst/>
          </a:prstGeom>
          <a:noFill/>
          <a:ln w="9525">
            <a:noFill/>
            <a:miter lim="800000"/>
            <a:headEnd/>
            <a:tailEnd/>
          </a:ln>
        </p:spPr>
        <p:txBody>
          <a:bodyPr lIns="91431" tIns="45715" rIns="91431" bIns="45715"/>
          <a:lstStyle/>
          <a:p>
            <a:pPr algn="r" defTabSz="914301" eaLnBrk="0" hangingPunct="0"/>
            <a:fld id="{ED89AE07-C97F-44A6-A614-2F99B440138C}" type="slidenum">
              <a:rPr lang="en-US" sz="1200" b="1">
                <a:solidFill>
                  <a:srgbClr val="FFFFFF"/>
                </a:solidFill>
                <a:latin typeface="Franklin Gothic Book"/>
                <a:ea typeface="ＭＳ Ｐゴシック" charset="-128"/>
              </a:rPr>
              <a:pPr algn="r" defTabSz="914301" eaLnBrk="0" hangingPunct="0"/>
              <a:t>‹#›</a:t>
            </a:fld>
            <a:endParaRPr lang="en-US" sz="1200" b="1" dirty="0">
              <a:solidFill>
                <a:srgbClr val="FFFFFF"/>
              </a:solidFill>
              <a:latin typeface="Franklin Gothic Book"/>
              <a:ea typeface="ＭＳ Ｐゴシック" charset="-128"/>
            </a:endParaRPr>
          </a:p>
        </p:txBody>
      </p:sp>
      <p:pic>
        <p:nvPicPr>
          <p:cNvPr id="9" name="Picture 35"/>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 y="315704"/>
            <a:ext cx="8351915" cy="73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12_Corp_PPT_BGs-01.jpg"/>
          <p:cNvPicPr>
            <a:picLocks noChangeAspect="1"/>
          </p:cNvPicPr>
          <p:nvPr userDrawn="1"/>
        </p:nvPicPr>
        <p:blipFill>
          <a:blip r:embed="rId18" cstate="print">
            <a:extLst>
              <a:ext uri="{28A0092B-C50C-407E-A947-70E740481C1C}">
                <a14:useLocalDpi xmlns:a14="http://schemas.microsoft.com/office/drawing/2010/main" val="0"/>
              </a:ext>
            </a:extLst>
          </a:blip>
          <a:srcRect l="74583" t="88333" r="1527" b="1852"/>
          <a:stretch>
            <a:fillRect/>
          </a:stretch>
        </p:blipFill>
        <p:spPr bwMode="auto">
          <a:xfrm>
            <a:off x="7019017" y="6057414"/>
            <a:ext cx="1982740" cy="6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1"/>
          <p:cNvSpPr>
            <a:spLocks noGrp="1" noChangeArrowheads="1"/>
          </p:cNvSpPr>
          <p:nvPr>
            <p:ph type="title"/>
          </p:nvPr>
        </p:nvSpPr>
        <p:spPr bwMode="white">
          <a:xfrm>
            <a:off x="228605" y="342148"/>
            <a:ext cx="8316913" cy="609600"/>
          </a:xfrm>
          <a:prstGeom prst="rect">
            <a:avLst/>
          </a:prstGeom>
          <a:noFill/>
          <a:ln w="9525">
            <a:noFill/>
            <a:miter lim="800000"/>
            <a:headEnd/>
            <a:tailEnd/>
          </a:ln>
        </p:spPr>
        <p:txBody>
          <a:bodyPr vert="horz" wrap="square" lIns="85561" tIns="42780" rIns="85561" bIns="4278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8616655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 id="2147484274" r:id="rId14"/>
    <p:sldLayoutId id="2147484275" r:id="rId15"/>
  </p:sldLayoutIdLst>
  <p:transition>
    <p:fade/>
  </p:transition>
  <p:timing>
    <p:tnLst>
      <p:par>
        <p:cTn id="1" dur="indefinite" restart="never" nodeType="tmRoot"/>
      </p:par>
    </p:tnLst>
  </p:timing>
  <p:hf hdr="0" dt="0"/>
  <p:txStyles>
    <p:titleStyle>
      <a:lvl1pPr algn="l" rtl="0" eaLnBrk="1" fontAlgn="base" hangingPunct="1">
        <a:spcBef>
          <a:spcPct val="0"/>
        </a:spcBef>
        <a:spcAft>
          <a:spcPct val="0"/>
        </a:spcAft>
        <a:defRPr sz="2800">
          <a:solidFill>
            <a:schemeClr val="bg2">
              <a:lumMod val="75000"/>
              <a:lumOff val="25000"/>
            </a:schemeClr>
          </a:solidFill>
          <a:latin typeface="Franklin Gothic Demi" pitchFamily="34" charset="0"/>
          <a:ea typeface="ＭＳ Ｐゴシック" pitchFamily="-112" charset="-128"/>
          <a:cs typeface="Franklin Gothic Demi" pitchFamily="34" charset="0"/>
        </a:defRPr>
      </a:lvl1pPr>
      <a:lvl2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2pPr>
      <a:lvl3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3pPr>
      <a:lvl4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4pPr>
      <a:lvl5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5pPr>
      <a:lvl6pPr marL="457151" algn="l" rtl="0" eaLnBrk="1" fontAlgn="base" hangingPunct="1">
        <a:spcBef>
          <a:spcPct val="0"/>
        </a:spcBef>
        <a:spcAft>
          <a:spcPct val="0"/>
        </a:spcAft>
        <a:defRPr sz="3200">
          <a:solidFill>
            <a:schemeClr val="bg1"/>
          </a:solidFill>
          <a:latin typeface="Franklin Gothic Demi" charset="0"/>
        </a:defRPr>
      </a:lvl6pPr>
      <a:lvl7pPr marL="914301" algn="l" rtl="0" eaLnBrk="1" fontAlgn="base" hangingPunct="1">
        <a:spcBef>
          <a:spcPct val="0"/>
        </a:spcBef>
        <a:spcAft>
          <a:spcPct val="0"/>
        </a:spcAft>
        <a:defRPr sz="3200">
          <a:solidFill>
            <a:schemeClr val="bg1"/>
          </a:solidFill>
          <a:latin typeface="Franklin Gothic Demi" charset="0"/>
        </a:defRPr>
      </a:lvl7pPr>
      <a:lvl8pPr marL="1371451" algn="l" rtl="0" eaLnBrk="1" fontAlgn="base" hangingPunct="1">
        <a:spcBef>
          <a:spcPct val="0"/>
        </a:spcBef>
        <a:spcAft>
          <a:spcPct val="0"/>
        </a:spcAft>
        <a:defRPr sz="3200">
          <a:solidFill>
            <a:schemeClr val="bg1"/>
          </a:solidFill>
          <a:latin typeface="Franklin Gothic Demi" charset="0"/>
        </a:defRPr>
      </a:lvl8pPr>
      <a:lvl9pPr marL="1828602" algn="l" rtl="0" eaLnBrk="1" fontAlgn="base" hangingPunct="1">
        <a:spcBef>
          <a:spcPct val="0"/>
        </a:spcBef>
        <a:spcAft>
          <a:spcPct val="0"/>
        </a:spcAft>
        <a:defRPr sz="3200">
          <a:solidFill>
            <a:schemeClr val="bg1"/>
          </a:solidFill>
          <a:latin typeface="Franklin Gothic Demi" charset="0"/>
        </a:defRPr>
      </a:lvl9pPr>
    </p:titleStyle>
    <p:bodyStyle>
      <a:lvl1pPr marL="282545" indent="-282545" algn="l" rtl="0" eaLnBrk="1" fontAlgn="base" hangingPunct="1">
        <a:spcBef>
          <a:spcPct val="20000"/>
        </a:spcBef>
        <a:spcAft>
          <a:spcPct val="0"/>
        </a:spcAft>
        <a:buClr>
          <a:srgbClr val="3294D3"/>
        </a:buClr>
        <a:buSzPct val="80000"/>
        <a:buFontTx/>
        <a:buBlip>
          <a:blip r:embed="rId19"/>
        </a:buBlip>
        <a:defRPr sz="2400">
          <a:solidFill>
            <a:schemeClr val="bg2">
              <a:lumMod val="75000"/>
              <a:lumOff val="25000"/>
            </a:schemeClr>
          </a:solidFill>
          <a:latin typeface="Franklin Gothic Demi" pitchFamily="34" charset="0"/>
          <a:ea typeface="ＭＳ Ｐゴシック" pitchFamily="-112" charset="-128"/>
          <a:cs typeface="Franklin Gothic Demi" pitchFamily="34" charset="0"/>
        </a:defRPr>
      </a:lvl1pPr>
      <a:lvl2pPr marL="690488" indent="-268258" algn="l" rtl="0" eaLnBrk="1" fontAlgn="base" hangingPunct="1">
        <a:spcBef>
          <a:spcPct val="20000"/>
        </a:spcBef>
        <a:spcAft>
          <a:spcPct val="0"/>
        </a:spcAft>
        <a:buClr>
          <a:schemeClr val="tx2"/>
        </a:buClr>
        <a:buSzPct val="80000"/>
        <a:buFontTx/>
        <a:buBlip>
          <a:blip r:embed="rId20"/>
        </a:buBlip>
        <a:defRPr sz="2000" baseline="0">
          <a:solidFill>
            <a:schemeClr val="bg2">
              <a:lumMod val="75000"/>
              <a:lumOff val="25000"/>
            </a:schemeClr>
          </a:solidFill>
          <a:latin typeface="Franklin Gothic Medium" pitchFamily="34" charset="0"/>
          <a:ea typeface="ＭＳ Ｐゴシック" charset="-128"/>
          <a:cs typeface="Franklin Gothic Medium" pitchFamily="34" charset="0"/>
        </a:defRPr>
      </a:lvl2pPr>
      <a:lvl3pPr marL="1027002" indent="-171432" algn="l" rtl="0" eaLnBrk="1" fontAlgn="base" hangingPunct="1">
        <a:spcBef>
          <a:spcPct val="20000"/>
        </a:spcBef>
        <a:spcAft>
          <a:spcPct val="0"/>
        </a:spcAft>
        <a:buClr>
          <a:schemeClr val="accent2"/>
        </a:buClr>
        <a:buSzPct val="100000"/>
        <a:buFont typeface="Arial" pitchFamily="34" charset="0"/>
        <a:buChar char="•"/>
        <a:defRPr sz="1800" i="1">
          <a:solidFill>
            <a:schemeClr val="bg2">
              <a:lumMod val="75000"/>
              <a:lumOff val="25000"/>
            </a:schemeClr>
          </a:solidFill>
          <a:latin typeface="Franklin Gothic Medium" pitchFamily="34" charset="0"/>
          <a:ea typeface="ＭＳ Ｐゴシック" charset="-128"/>
          <a:cs typeface="Franklin Gothic Medium" pitchFamily="34" charset="0"/>
        </a:defRPr>
      </a:lvl3pPr>
      <a:lvl4pPr marL="1371451" indent="-242861" algn="l" rtl="0" eaLnBrk="1" fontAlgn="base" hangingPunct="1">
        <a:spcBef>
          <a:spcPct val="20000"/>
        </a:spcBef>
        <a:spcAft>
          <a:spcPct val="0"/>
        </a:spcAft>
        <a:buClr>
          <a:schemeClr val="bg2">
            <a:lumMod val="75000"/>
            <a:lumOff val="25000"/>
          </a:schemeClr>
        </a:buClr>
        <a:buFont typeface="Webdings" pitchFamily="18" charset="2"/>
        <a:buChar char="4"/>
        <a:defRPr sz="1400">
          <a:solidFill>
            <a:schemeClr val="bg2">
              <a:lumMod val="75000"/>
              <a:lumOff val="25000"/>
            </a:schemeClr>
          </a:solidFill>
          <a:latin typeface="+mn-lt"/>
          <a:ea typeface="ＭＳ Ｐゴシック" charset="-128"/>
          <a:cs typeface="Gill Sans"/>
        </a:defRPr>
      </a:lvl4pPr>
      <a:lvl5pPr marL="1714314" indent="-228576" algn="l" rtl="0" eaLnBrk="1" fontAlgn="base" hangingPunct="1">
        <a:spcBef>
          <a:spcPct val="20000"/>
        </a:spcBef>
        <a:spcAft>
          <a:spcPct val="0"/>
        </a:spcAft>
        <a:buClr>
          <a:schemeClr val="bg2">
            <a:lumMod val="75000"/>
            <a:lumOff val="25000"/>
          </a:schemeClr>
        </a:buClr>
        <a:buFont typeface="Wingdings" pitchFamily="2" charset="2"/>
        <a:buChar char="§"/>
        <a:defRPr sz="1200">
          <a:solidFill>
            <a:schemeClr val="bg2">
              <a:lumMod val="75000"/>
              <a:lumOff val="25000"/>
            </a:schemeClr>
          </a:solidFill>
          <a:latin typeface="+mn-lt"/>
          <a:ea typeface="ＭＳ Ｐゴシック" charset="-128"/>
          <a:cs typeface="Gill Sans"/>
        </a:defRPr>
      </a:lvl5pPr>
      <a:lvl6pPr marL="2577821"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6pPr>
      <a:lvl7pPr marL="3034971"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7pPr>
      <a:lvl8pPr marL="3492122"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8pPr>
      <a:lvl9pPr marL="3949272"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9pPr>
    </p:bodyStyle>
    <p:otherStyle>
      <a:defPPr>
        <a:defRPr lang="en-US"/>
      </a:defPPr>
      <a:lvl1pPr marL="0" algn="l" defTabSz="457151" rtl="0" eaLnBrk="1" latinLnBrk="0" hangingPunct="1">
        <a:defRPr sz="1800" kern="1200">
          <a:solidFill>
            <a:schemeClr val="tx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1" algn="l" defTabSz="457151" rtl="0" eaLnBrk="1" latinLnBrk="0" hangingPunct="1">
        <a:defRPr sz="1800" kern="1200">
          <a:solidFill>
            <a:schemeClr val="tx1"/>
          </a:solidFill>
          <a:latin typeface="+mn-lt"/>
          <a:ea typeface="+mn-ea"/>
          <a:cs typeface="+mn-cs"/>
        </a:defRPr>
      </a:lvl3pPr>
      <a:lvl4pPr marL="1371451" algn="l" defTabSz="457151" rtl="0" eaLnBrk="1" latinLnBrk="0" hangingPunct="1">
        <a:defRPr sz="1800" kern="1200">
          <a:solidFill>
            <a:schemeClr val="tx1"/>
          </a:solidFill>
          <a:latin typeface="+mn-lt"/>
          <a:ea typeface="+mn-ea"/>
          <a:cs typeface="+mn-cs"/>
        </a:defRPr>
      </a:lvl4pPr>
      <a:lvl5pPr marL="1828602" algn="l" defTabSz="457151" rtl="0" eaLnBrk="1" latinLnBrk="0" hangingPunct="1">
        <a:defRPr sz="1800" kern="1200">
          <a:solidFill>
            <a:schemeClr val="tx1"/>
          </a:solidFill>
          <a:latin typeface="+mn-lt"/>
          <a:ea typeface="+mn-ea"/>
          <a:cs typeface="+mn-cs"/>
        </a:defRPr>
      </a:lvl5pPr>
      <a:lvl6pPr marL="2285754" algn="l" defTabSz="457151" rtl="0" eaLnBrk="1" latinLnBrk="0" hangingPunct="1">
        <a:defRPr sz="1800" kern="1200">
          <a:solidFill>
            <a:schemeClr val="tx1"/>
          </a:solidFill>
          <a:latin typeface="+mn-lt"/>
          <a:ea typeface="+mn-ea"/>
          <a:cs typeface="+mn-cs"/>
        </a:defRPr>
      </a:lvl6pPr>
      <a:lvl7pPr marL="2742903" algn="l" defTabSz="457151" rtl="0" eaLnBrk="1" latinLnBrk="0" hangingPunct="1">
        <a:defRPr sz="1800" kern="1200">
          <a:solidFill>
            <a:schemeClr val="tx1"/>
          </a:solidFill>
          <a:latin typeface="+mn-lt"/>
          <a:ea typeface="+mn-ea"/>
          <a:cs typeface="+mn-cs"/>
        </a:defRPr>
      </a:lvl7pPr>
      <a:lvl8pPr marL="3200054" algn="l" defTabSz="457151" rtl="0" eaLnBrk="1" latinLnBrk="0" hangingPunct="1">
        <a:defRPr sz="1800" kern="1200">
          <a:solidFill>
            <a:schemeClr val="tx1"/>
          </a:solidFill>
          <a:latin typeface="+mn-lt"/>
          <a:ea typeface="+mn-ea"/>
          <a:cs typeface="+mn-cs"/>
        </a:defRPr>
      </a:lvl8pPr>
      <a:lvl9pPr marL="3657204" algn="l" defTabSz="45715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958090"/>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94" r:id="rId9"/>
  </p:sldLayoutIdLst>
  <p:timing>
    <p:tnLst>
      <p:par>
        <p:cTn id="1" dur="indefinite" restart="never" nodeType="tmRoot"/>
      </p:par>
    </p:tnLst>
  </p:timing>
  <p:hf hdr="0" dt="0"/>
  <p:txStyles>
    <p:titleStyle>
      <a:lvl1pPr algn="ctr" defTabSz="912938"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912938"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217991"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435982"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653974"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871969" algn="ctr" defTabSz="91359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407" indent="-341407" algn="l" defTabSz="912938"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1856" indent="-284632" algn="l" defTabSz="912938"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1552" indent="-227100" algn="l" defTabSz="912938"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598776" indent="-227100" algn="l" defTabSz="912938"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6004" indent="-227100" algn="l" defTabSz="912938"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3963"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1"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32"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0" indent="-228544" algn="l" defTabSz="91416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9" rtl="0" eaLnBrk="1" latinLnBrk="0" hangingPunct="1">
        <a:defRPr sz="1800" kern="1200">
          <a:solidFill>
            <a:schemeClr val="tx1"/>
          </a:solidFill>
          <a:latin typeface="+mn-lt"/>
          <a:ea typeface="+mn-ea"/>
          <a:cs typeface="+mn-cs"/>
        </a:defRPr>
      </a:lvl1pPr>
      <a:lvl2pPr marL="457084" algn="l" defTabSz="914169" rtl="0" eaLnBrk="1" latinLnBrk="0" hangingPunct="1">
        <a:defRPr sz="1800" kern="1200">
          <a:solidFill>
            <a:schemeClr val="tx1"/>
          </a:solidFill>
          <a:latin typeface="+mn-lt"/>
          <a:ea typeface="+mn-ea"/>
          <a:cs typeface="+mn-cs"/>
        </a:defRPr>
      </a:lvl2pPr>
      <a:lvl3pPr marL="914169" algn="l" defTabSz="914169" rtl="0" eaLnBrk="1" latinLnBrk="0" hangingPunct="1">
        <a:defRPr sz="1800" kern="1200">
          <a:solidFill>
            <a:schemeClr val="tx1"/>
          </a:solidFill>
          <a:latin typeface="+mn-lt"/>
          <a:ea typeface="+mn-ea"/>
          <a:cs typeface="+mn-cs"/>
        </a:defRPr>
      </a:lvl3pPr>
      <a:lvl4pPr marL="1371253" algn="l" defTabSz="914169" rtl="0" eaLnBrk="1" latinLnBrk="0" hangingPunct="1">
        <a:defRPr sz="1800" kern="1200">
          <a:solidFill>
            <a:schemeClr val="tx1"/>
          </a:solidFill>
          <a:latin typeface="+mn-lt"/>
          <a:ea typeface="+mn-ea"/>
          <a:cs typeface="+mn-cs"/>
        </a:defRPr>
      </a:lvl4pPr>
      <a:lvl5pPr marL="1828338" algn="l" defTabSz="914169" rtl="0" eaLnBrk="1" latinLnBrk="0" hangingPunct="1">
        <a:defRPr sz="1800" kern="1200">
          <a:solidFill>
            <a:schemeClr val="tx1"/>
          </a:solidFill>
          <a:latin typeface="+mn-lt"/>
          <a:ea typeface="+mn-ea"/>
          <a:cs typeface="+mn-cs"/>
        </a:defRPr>
      </a:lvl5pPr>
      <a:lvl6pPr marL="2285425" algn="l" defTabSz="914169" rtl="0" eaLnBrk="1" latinLnBrk="0" hangingPunct="1">
        <a:defRPr sz="1800" kern="1200">
          <a:solidFill>
            <a:schemeClr val="tx1"/>
          </a:solidFill>
          <a:latin typeface="+mn-lt"/>
          <a:ea typeface="+mn-ea"/>
          <a:cs typeface="+mn-cs"/>
        </a:defRPr>
      </a:lvl6pPr>
      <a:lvl7pPr marL="2742507" algn="l" defTabSz="914169" rtl="0" eaLnBrk="1" latinLnBrk="0" hangingPunct="1">
        <a:defRPr sz="1800" kern="1200">
          <a:solidFill>
            <a:schemeClr val="tx1"/>
          </a:solidFill>
          <a:latin typeface="+mn-lt"/>
          <a:ea typeface="+mn-ea"/>
          <a:cs typeface="+mn-cs"/>
        </a:defRPr>
      </a:lvl7pPr>
      <a:lvl8pPr marL="3199593" algn="l" defTabSz="914169" rtl="0" eaLnBrk="1" latinLnBrk="0" hangingPunct="1">
        <a:defRPr sz="1800" kern="1200">
          <a:solidFill>
            <a:schemeClr val="tx1"/>
          </a:solidFill>
          <a:latin typeface="+mn-lt"/>
          <a:ea typeface="+mn-ea"/>
          <a:cs typeface="+mn-cs"/>
        </a:defRPr>
      </a:lvl8pPr>
      <a:lvl9pPr marL="3656676" algn="l" defTabSz="91416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228889" y="234753"/>
            <a:ext cx="8686222" cy="6400638"/>
          </a:xfrm>
          <a:prstGeom prst="rect">
            <a:avLst/>
          </a:prstGeom>
          <a:solidFill>
            <a:schemeClr val="accent1"/>
          </a:solidFill>
          <a:ln w="9525">
            <a:noFill/>
            <a:round/>
            <a:headEnd/>
            <a:tailEnd/>
          </a:ln>
          <a:effectLst>
            <a:outerShdw blurRad="88900" algn="tl" rotWithShape="0">
              <a:srgbClr val="808080">
                <a:alpha val="70000"/>
              </a:srgbClr>
            </a:outerShdw>
          </a:effectLst>
          <a:extLst/>
        </p:spPr>
        <p:txBody>
          <a:bodyPr lIns="91416" tIns="45707" rIns="91416" bIns="45707"/>
          <a:lstStyle/>
          <a:p>
            <a:pPr marL="366609" indent="-366609" defTabSz="976033">
              <a:buSzPct val="140000"/>
              <a:defRPr/>
            </a:pPr>
            <a:endParaRPr lang="en-US" sz="3600" b="1" dirty="0">
              <a:solidFill>
                <a:prstClr val="black"/>
              </a:solidFill>
              <a:latin typeface="Arial" charset="0"/>
              <a:ea typeface="ＭＳ Ｐゴシック" charset="-128"/>
            </a:endParaRPr>
          </a:p>
        </p:txBody>
      </p:sp>
    </p:spTree>
    <p:extLst>
      <p:ext uri="{BB962C8B-B14F-4D97-AF65-F5344CB8AC3E}">
        <p14:creationId xmlns:p14="http://schemas.microsoft.com/office/powerpoint/2010/main" val="1061711410"/>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Lst>
  <p:timing>
    <p:tnLst>
      <p:par>
        <p:cTn id="1" dur="indefinite" restart="never" nodeType="tmRoot"/>
      </p:par>
    </p:tnLst>
  </p:timing>
  <p:hf hdr="0" dt="0"/>
  <p:txStyles>
    <p:titleStyle>
      <a:lvl1pPr algn="ctr" defTabSz="455713"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5713"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5713"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5713"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5713"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217991" algn="ctr" defTabSz="4564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435982" algn="ctr" defTabSz="4564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653974" algn="ctr" defTabSz="4564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871969" algn="ctr" defTabSz="4564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407" indent="-341407" algn="l" defTabSz="455713"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1856" indent="-284632" algn="l" defTabSz="455713"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1552" indent="-227100" algn="l" defTabSz="455713"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598776" indent="-227100" algn="l" defTabSz="455713"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6004" indent="-227100" algn="l" defTabSz="455713"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3872" indent="-228536" algn="l" defTabSz="457068" rtl="0" eaLnBrk="1" latinLnBrk="0" hangingPunct="1">
        <a:spcBef>
          <a:spcPct val="20000"/>
        </a:spcBef>
        <a:buFont typeface="Arial"/>
        <a:buChar char="•"/>
        <a:defRPr sz="2000" kern="1200">
          <a:solidFill>
            <a:schemeClr val="tx1"/>
          </a:solidFill>
          <a:latin typeface="+mn-lt"/>
          <a:ea typeface="+mn-ea"/>
          <a:cs typeface="+mn-cs"/>
        </a:defRPr>
      </a:lvl6pPr>
      <a:lvl7pPr marL="2970944" indent="-228536" algn="l" defTabSz="457068" rtl="0" eaLnBrk="1" latinLnBrk="0" hangingPunct="1">
        <a:spcBef>
          <a:spcPct val="20000"/>
        </a:spcBef>
        <a:buFont typeface="Arial"/>
        <a:buChar char="•"/>
        <a:defRPr sz="2000" kern="1200">
          <a:solidFill>
            <a:schemeClr val="tx1"/>
          </a:solidFill>
          <a:latin typeface="+mn-lt"/>
          <a:ea typeface="+mn-ea"/>
          <a:cs typeface="+mn-cs"/>
        </a:defRPr>
      </a:lvl7pPr>
      <a:lvl8pPr marL="3428008" indent="-228536" algn="l" defTabSz="457068" rtl="0" eaLnBrk="1" latinLnBrk="0" hangingPunct="1">
        <a:spcBef>
          <a:spcPct val="20000"/>
        </a:spcBef>
        <a:buFont typeface="Arial"/>
        <a:buChar char="•"/>
        <a:defRPr sz="2000" kern="1200">
          <a:solidFill>
            <a:schemeClr val="tx1"/>
          </a:solidFill>
          <a:latin typeface="+mn-lt"/>
          <a:ea typeface="+mn-ea"/>
          <a:cs typeface="+mn-cs"/>
        </a:defRPr>
      </a:lvl8pPr>
      <a:lvl9pPr marL="3885080" indent="-228536" algn="l" defTabSz="45706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8" rtl="0" eaLnBrk="1" latinLnBrk="0" hangingPunct="1">
        <a:defRPr sz="1800" kern="1200">
          <a:solidFill>
            <a:schemeClr val="tx1"/>
          </a:solidFill>
          <a:latin typeface="+mn-lt"/>
          <a:ea typeface="+mn-ea"/>
          <a:cs typeface="+mn-cs"/>
        </a:defRPr>
      </a:lvl1pPr>
      <a:lvl2pPr marL="457068" algn="l" defTabSz="457068" rtl="0" eaLnBrk="1" latinLnBrk="0" hangingPunct="1">
        <a:defRPr sz="1800" kern="1200">
          <a:solidFill>
            <a:schemeClr val="tx1"/>
          </a:solidFill>
          <a:latin typeface="+mn-lt"/>
          <a:ea typeface="+mn-ea"/>
          <a:cs typeface="+mn-cs"/>
        </a:defRPr>
      </a:lvl2pPr>
      <a:lvl3pPr marL="914136" algn="l" defTabSz="457068" rtl="0" eaLnBrk="1" latinLnBrk="0" hangingPunct="1">
        <a:defRPr sz="1800" kern="1200">
          <a:solidFill>
            <a:schemeClr val="tx1"/>
          </a:solidFill>
          <a:latin typeface="+mn-lt"/>
          <a:ea typeface="+mn-ea"/>
          <a:cs typeface="+mn-cs"/>
        </a:defRPr>
      </a:lvl3pPr>
      <a:lvl4pPr marL="1371203" algn="l" defTabSz="457068" rtl="0" eaLnBrk="1" latinLnBrk="0" hangingPunct="1">
        <a:defRPr sz="1800" kern="1200">
          <a:solidFill>
            <a:schemeClr val="tx1"/>
          </a:solidFill>
          <a:latin typeface="+mn-lt"/>
          <a:ea typeface="+mn-ea"/>
          <a:cs typeface="+mn-cs"/>
        </a:defRPr>
      </a:lvl4pPr>
      <a:lvl5pPr marL="1828272" algn="l" defTabSz="457068" rtl="0" eaLnBrk="1" latinLnBrk="0" hangingPunct="1">
        <a:defRPr sz="1800" kern="1200">
          <a:solidFill>
            <a:schemeClr val="tx1"/>
          </a:solidFill>
          <a:latin typeface="+mn-lt"/>
          <a:ea typeface="+mn-ea"/>
          <a:cs typeface="+mn-cs"/>
        </a:defRPr>
      </a:lvl5pPr>
      <a:lvl6pPr marL="2285342" algn="l" defTabSz="457068" rtl="0" eaLnBrk="1" latinLnBrk="0" hangingPunct="1">
        <a:defRPr sz="1800" kern="1200">
          <a:solidFill>
            <a:schemeClr val="tx1"/>
          </a:solidFill>
          <a:latin typeface="+mn-lt"/>
          <a:ea typeface="+mn-ea"/>
          <a:cs typeface="+mn-cs"/>
        </a:defRPr>
      </a:lvl6pPr>
      <a:lvl7pPr marL="2742408" algn="l" defTabSz="457068" rtl="0" eaLnBrk="1" latinLnBrk="0" hangingPunct="1">
        <a:defRPr sz="1800" kern="1200">
          <a:solidFill>
            <a:schemeClr val="tx1"/>
          </a:solidFill>
          <a:latin typeface="+mn-lt"/>
          <a:ea typeface="+mn-ea"/>
          <a:cs typeface="+mn-cs"/>
        </a:defRPr>
      </a:lvl7pPr>
      <a:lvl8pPr marL="3199478" algn="l" defTabSz="457068" rtl="0" eaLnBrk="1" latinLnBrk="0" hangingPunct="1">
        <a:defRPr sz="1800" kern="1200">
          <a:solidFill>
            <a:schemeClr val="tx1"/>
          </a:solidFill>
          <a:latin typeface="+mn-lt"/>
          <a:ea typeface="+mn-ea"/>
          <a:cs typeface="+mn-cs"/>
        </a:defRPr>
      </a:lvl8pPr>
      <a:lvl9pPr marL="3656544" algn="l" defTabSz="45706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 name="Freeform 19"/>
          <p:cNvSpPr>
            <a:spLocks/>
          </p:cNvSpPr>
          <p:nvPr/>
        </p:nvSpPr>
        <p:spPr bwMode="auto">
          <a:xfrm flipH="1" flipV="1">
            <a:off x="4" y="6659596"/>
            <a:ext cx="9211159" cy="250164"/>
          </a:xfrm>
          <a:custGeom>
            <a:avLst/>
            <a:gdLst/>
            <a:ahLst/>
            <a:cxnLst>
              <a:cxn ang="0">
                <a:pos x="0" y="0"/>
              </a:cxn>
              <a:cxn ang="0">
                <a:pos x="0" y="163"/>
              </a:cxn>
              <a:cxn ang="0">
                <a:pos x="3331" y="163"/>
              </a:cxn>
              <a:cxn ang="0">
                <a:pos x="3402" y="0"/>
              </a:cxn>
              <a:cxn ang="0">
                <a:pos x="0" y="0"/>
              </a:cxn>
            </a:cxnLst>
            <a:rect l="0" t="0" r="r" b="b"/>
            <a:pathLst>
              <a:path w="3402" h="163">
                <a:moveTo>
                  <a:pt x="0" y="0"/>
                </a:moveTo>
                <a:lnTo>
                  <a:pt x="0" y="163"/>
                </a:lnTo>
                <a:lnTo>
                  <a:pt x="3331" y="163"/>
                </a:lnTo>
                <a:lnTo>
                  <a:pt x="3402" y="0"/>
                </a:lnTo>
                <a:lnTo>
                  <a:pt x="0" y="0"/>
                </a:lnTo>
                <a:close/>
              </a:path>
            </a:pathLst>
          </a:custGeom>
          <a:solidFill>
            <a:schemeClr val="accent2"/>
          </a:solidFill>
          <a:ln w="19050">
            <a:noFill/>
            <a:round/>
            <a:headEnd/>
            <a:tailEnd/>
          </a:ln>
          <a:effectLst>
            <a:innerShdw blurRad="114300">
              <a:prstClr val="black"/>
            </a:innerShdw>
          </a:effectLst>
        </p:spPr>
        <p:txBody>
          <a:bodyPr vert="horz" wrap="square" lIns="91431" tIns="45715" rIns="91431" bIns="45715" numCol="1" anchor="t" anchorCtr="0" compatLnSpc="1">
            <a:prstTxWarp prst="textNoShape">
              <a:avLst/>
            </a:prstTxWarp>
          </a:bodyPr>
          <a:lstStyle/>
          <a:p>
            <a:pPr marL="366674" indent="-366674" defTabSz="976208">
              <a:buSzPct val="140000"/>
            </a:pPr>
            <a:endParaRPr lang="en-US" sz="3600" b="1" dirty="0">
              <a:solidFill>
                <a:srgbClr val="0D94D2"/>
              </a:solidFill>
              <a:latin typeface="Arial" charset="0"/>
              <a:ea typeface="ＭＳ Ｐゴシック" charset="-128"/>
              <a:cs typeface="Arial" pitchFamily="34" charset="0"/>
            </a:endParaRPr>
          </a:p>
        </p:txBody>
      </p:sp>
      <p:sp>
        <p:nvSpPr>
          <p:cNvPr id="1027" name="Rectangle 41"/>
          <p:cNvSpPr>
            <a:spLocks noGrp="1" noChangeArrowheads="1"/>
          </p:cNvSpPr>
          <p:nvPr>
            <p:ph type="body" idx="1"/>
          </p:nvPr>
        </p:nvSpPr>
        <p:spPr bwMode="auto">
          <a:xfrm>
            <a:off x="381001" y="1204334"/>
            <a:ext cx="8450263" cy="4739268"/>
          </a:xfrm>
          <a:prstGeom prst="rect">
            <a:avLst/>
          </a:prstGeom>
          <a:noFill/>
          <a:ln w="9525">
            <a:noFill/>
            <a:miter lim="800000"/>
            <a:headEnd/>
            <a:tailEnd/>
          </a:ln>
        </p:spPr>
        <p:txBody>
          <a:bodyPr vert="horz" wrap="square" lIns="91422" tIns="45710" rIns="91422" bIns="45710" numCol="1" anchor="t" anchorCtr="0" compatLnSpc="1">
            <a:prstTxWarp prst="textNoShape">
              <a:avLst/>
            </a:prstTxWarp>
          </a:bodyPr>
          <a:lstStyle/>
          <a:p>
            <a:pPr lvl="0"/>
            <a:r>
              <a:rPr lang="en-US" dirty="0" smtClean="0"/>
              <a:t>Subhead One</a:t>
            </a:r>
          </a:p>
          <a:p>
            <a:pPr lvl="1"/>
            <a:r>
              <a:rPr lang="en-US" dirty="0" smtClean="0"/>
              <a:t>Secondary text bullet</a:t>
            </a:r>
          </a:p>
          <a:p>
            <a:pPr lvl="1"/>
            <a:r>
              <a:rPr lang="en-US" dirty="0" smtClean="0"/>
              <a:t>Secondary text bullet</a:t>
            </a:r>
          </a:p>
          <a:p>
            <a:pPr lvl="2"/>
            <a:r>
              <a:rPr lang="en-US" dirty="0" smtClean="0"/>
              <a:t>Third bullet</a:t>
            </a:r>
          </a:p>
          <a:p>
            <a:pPr lvl="0"/>
            <a:r>
              <a:rPr lang="en-US" dirty="0" smtClean="0"/>
              <a:t>Subhead Two</a:t>
            </a:r>
          </a:p>
          <a:p>
            <a:pPr lvl="1"/>
            <a:r>
              <a:rPr lang="en-US" dirty="0" smtClean="0"/>
              <a:t>Secondary text bullet</a:t>
            </a:r>
          </a:p>
          <a:p>
            <a:pPr lvl="1"/>
            <a:r>
              <a:rPr lang="en-US" dirty="0" smtClean="0"/>
              <a:t>Secondary text bullet</a:t>
            </a:r>
          </a:p>
          <a:p>
            <a:pPr lvl="2"/>
            <a:r>
              <a:rPr lang="en-US" dirty="0" smtClean="0"/>
              <a:t>Third bullet</a:t>
            </a:r>
          </a:p>
        </p:txBody>
      </p:sp>
      <p:sp>
        <p:nvSpPr>
          <p:cNvPr id="1029" name="Rectangle 51"/>
          <p:cNvSpPr>
            <a:spLocks noGrp="1" noChangeArrowheads="1"/>
          </p:cNvSpPr>
          <p:nvPr>
            <p:ph type="title"/>
          </p:nvPr>
        </p:nvSpPr>
        <p:spPr bwMode="white">
          <a:xfrm>
            <a:off x="228605" y="197004"/>
            <a:ext cx="8316913" cy="609600"/>
          </a:xfrm>
          <a:prstGeom prst="rect">
            <a:avLst/>
          </a:prstGeom>
          <a:noFill/>
          <a:ln w="9525">
            <a:noFill/>
            <a:miter lim="800000"/>
            <a:headEnd/>
            <a:tailEnd/>
          </a:ln>
        </p:spPr>
        <p:txBody>
          <a:bodyPr vert="horz" wrap="square" lIns="85561" tIns="42780" rIns="85561" bIns="42780" numCol="1" anchor="ctr" anchorCtr="0" compatLnSpc="1">
            <a:prstTxWarp prst="textNoShape">
              <a:avLst/>
            </a:prstTxWarp>
          </a:bodyPr>
          <a:lstStyle/>
          <a:p>
            <a:pPr lvl="0"/>
            <a:r>
              <a:rPr lang="en-US" smtClean="0"/>
              <a:t>Click to edit Master title style</a:t>
            </a:r>
            <a:endParaRPr lang="en-US" dirty="0" smtClean="0"/>
          </a:p>
        </p:txBody>
      </p:sp>
      <p:sp>
        <p:nvSpPr>
          <p:cNvPr id="19" name="Freeform 18"/>
          <p:cNvSpPr/>
          <p:nvPr/>
        </p:nvSpPr>
        <p:spPr bwMode="auto">
          <a:xfrm>
            <a:off x="0" y="932451"/>
            <a:ext cx="8545513" cy="69851"/>
          </a:xfrm>
          <a:custGeom>
            <a:avLst/>
            <a:gdLst>
              <a:gd name="connsiteX0" fmla="*/ 0 w 9002751"/>
              <a:gd name="connsiteY0" fmla="*/ 944137 h 951571"/>
              <a:gd name="connsiteX1" fmla="*/ 7434 w 9002751"/>
              <a:gd name="connsiteY1" fmla="*/ 0 h 951571"/>
              <a:gd name="connsiteX2" fmla="*/ 9002751 w 9002751"/>
              <a:gd name="connsiteY2" fmla="*/ 7434 h 951571"/>
              <a:gd name="connsiteX3" fmla="*/ 8549268 w 9002751"/>
              <a:gd name="connsiteY3" fmla="*/ 951571 h 951571"/>
              <a:gd name="connsiteX4" fmla="*/ 0 w 9002751"/>
              <a:gd name="connsiteY4" fmla="*/ 944137 h 951571"/>
              <a:gd name="connsiteX0" fmla="*/ 0 w 9002751"/>
              <a:gd name="connsiteY0" fmla="*/ 944137 h 951571"/>
              <a:gd name="connsiteX1" fmla="*/ 7434 w 9002751"/>
              <a:gd name="connsiteY1" fmla="*/ 0 h 951571"/>
              <a:gd name="connsiteX2" fmla="*/ 9002751 w 9002751"/>
              <a:gd name="connsiteY2" fmla="*/ 7434 h 951571"/>
              <a:gd name="connsiteX3" fmla="*/ 8838905 w 9002751"/>
              <a:gd name="connsiteY3" fmla="*/ 951571 h 951571"/>
              <a:gd name="connsiteX4" fmla="*/ 0 w 900275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38905 w 8943601"/>
              <a:gd name="connsiteY3" fmla="*/ 951571 h 951571"/>
              <a:gd name="connsiteX4" fmla="*/ 0 w 894360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77830 w 8943601"/>
              <a:gd name="connsiteY3" fmla="*/ 951571 h 951571"/>
              <a:gd name="connsiteX4" fmla="*/ 0 w 8943601"/>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77830 w 8943602"/>
              <a:gd name="connsiteY3" fmla="*/ 951571 h 951571"/>
              <a:gd name="connsiteX4" fmla="*/ 0 w 8943602"/>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67213 w 8943602"/>
              <a:gd name="connsiteY3" fmla="*/ 951571 h 951571"/>
              <a:gd name="connsiteX4" fmla="*/ 0 w 8943602"/>
              <a:gd name="connsiteY4" fmla="*/ 944137 h 951571"/>
              <a:gd name="connsiteX0" fmla="*/ 0 w 8943602"/>
              <a:gd name="connsiteY0" fmla="*/ 944137 h 1024987"/>
              <a:gd name="connsiteX1" fmla="*/ 7434 w 8943602"/>
              <a:gd name="connsiteY1" fmla="*/ 0 h 1024987"/>
              <a:gd name="connsiteX2" fmla="*/ 8943602 w 8943602"/>
              <a:gd name="connsiteY2" fmla="*/ 0 h 1024987"/>
              <a:gd name="connsiteX3" fmla="*/ 8902379 w 8943602"/>
              <a:gd name="connsiteY3" fmla="*/ 1024987 h 1024987"/>
              <a:gd name="connsiteX4" fmla="*/ 0 w 8943602"/>
              <a:gd name="connsiteY4" fmla="*/ 944137 h 1024987"/>
              <a:gd name="connsiteX0" fmla="*/ 0 w 8943602"/>
              <a:gd name="connsiteY0" fmla="*/ 944137 h 1024987"/>
              <a:gd name="connsiteX1" fmla="*/ 7434 w 8943602"/>
              <a:gd name="connsiteY1" fmla="*/ 0 h 1024987"/>
              <a:gd name="connsiteX2" fmla="*/ 8943602 w 8943602"/>
              <a:gd name="connsiteY2" fmla="*/ 0 h 1024987"/>
              <a:gd name="connsiteX3" fmla="*/ 8908240 w 8943602"/>
              <a:gd name="connsiteY3" fmla="*/ 1024987 h 1024987"/>
              <a:gd name="connsiteX4" fmla="*/ 0 w 8943602"/>
              <a:gd name="connsiteY4" fmla="*/ 944137 h 1024987"/>
              <a:gd name="connsiteX0" fmla="*/ 8100 w 8936168"/>
              <a:gd name="connsiteY0" fmla="*/ 1024987 h 1024987"/>
              <a:gd name="connsiteX1" fmla="*/ 0 w 8936168"/>
              <a:gd name="connsiteY1" fmla="*/ 0 h 1024987"/>
              <a:gd name="connsiteX2" fmla="*/ 8936168 w 8936168"/>
              <a:gd name="connsiteY2" fmla="*/ 0 h 1024987"/>
              <a:gd name="connsiteX3" fmla="*/ 8900806 w 8936168"/>
              <a:gd name="connsiteY3" fmla="*/ 1024987 h 1024987"/>
              <a:gd name="connsiteX4" fmla="*/ 8100 w 8936168"/>
              <a:gd name="connsiteY4" fmla="*/ 1024987 h 1024987"/>
              <a:gd name="connsiteX0" fmla="*/ 1 w 8928069"/>
              <a:gd name="connsiteY0" fmla="*/ 1025002 h 1025002"/>
              <a:gd name="connsiteX1" fmla="*/ 0 w 8928069"/>
              <a:gd name="connsiteY1" fmla="*/ 0 h 1025002"/>
              <a:gd name="connsiteX2" fmla="*/ 8928069 w 8928069"/>
              <a:gd name="connsiteY2" fmla="*/ 15 h 1025002"/>
              <a:gd name="connsiteX3" fmla="*/ 8892707 w 8928069"/>
              <a:gd name="connsiteY3" fmla="*/ 1025002 h 1025002"/>
              <a:gd name="connsiteX4" fmla="*/ 1 w 8928069"/>
              <a:gd name="connsiteY4" fmla="*/ 1025002 h 1025002"/>
              <a:gd name="connsiteX0" fmla="*/ 1 w 8928068"/>
              <a:gd name="connsiteY0" fmla="*/ 1025002 h 1025002"/>
              <a:gd name="connsiteX1" fmla="*/ 0 w 8928068"/>
              <a:gd name="connsiteY1" fmla="*/ 0 h 1025002"/>
              <a:gd name="connsiteX2" fmla="*/ 8928068 w 8928068"/>
              <a:gd name="connsiteY2" fmla="*/ 0 h 1025002"/>
              <a:gd name="connsiteX3" fmla="*/ 8892707 w 8928068"/>
              <a:gd name="connsiteY3" fmla="*/ 1025002 h 1025002"/>
              <a:gd name="connsiteX4" fmla="*/ 1 w 8928068"/>
              <a:gd name="connsiteY4" fmla="*/ 1025002 h 1025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8068" h="1025002">
                <a:moveTo>
                  <a:pt x="1" y="1025002"/>
                </a:moveTo>
                <a:cubicBezTo>
                  <a:pt x="1" y="683335"/>
                  <a:pt x="0" y="341667"/>
                  <a:pt x="0" y="0"/>
                </a:cubicBezTo>
                <a:lnTo>
                  <a:pt x="8928068" y="0"/>
                </a:lnTo>
                <a:lnTo>
                  <a:pt x="8892707" y="1025002"/>
                </a:lnTo>
                <a:lnTo>
                  <a:pt x="1" y="1025002"/>
                </a:lnTo>
                <a:close/>
              </a:path>
            </a:pathLst>
          </a:custGeom>
          <a:solidFill>
            <a:schemeClr val="accent2"/>
          </a:solidFill>
          <a:ln w="19050" cap="flat" cmpd="sng" algn="ctr">
            <a:noFill/>
            <a:prstDash val="solid"/>
            <a:round/>
            <a:headEnd type="none" w="med" len="med"/>
            <a:tailEnd type="none" w="med" len="med"/>
          </a:ln>
          <a:effectLst>
            <a:outerShdw blurRad="38100" dist="25400" dir="5400000" algn="t" rotWithShape="0">
              <a:prstClr val="black">
                <a:alpha val="40000"/>
              </a:prstClr>
            </a:outerShdw>
          </a:effectLst>
        </p:spPr>
        <p:txBody>
          <a:bodyPr vert="horz" wrap="none" lIns="91431" tIns="45715" rIns="91431" bIns="45715" numCol="1" rtlCol="0" anchor="ctr" anchorCtr="0" compatLnSpc="1">
            <a:prstTxWarp prst="textNoShape">
              <a:avLst/>
            </a:prstTxWarp>
          </a:bodyPr>
          <a:lstStyle/>
          <a:p>
            <a:pPr marL="366674" indent="-366674" algn="ctr" defTabSz="976208">
              <a:spcBef>
                <a:spcPct val="20000"/>
              </a:spcBef>
              <a:buSzPct val="140000"/>
            </a:pPr>
            <a:endParaRPr lang="en-US" sz="3600" b="1" dirty="0">
              <a:solidFill>
                <a:srgbClr val="0D94D2"/>
              </a:solidFill>
              <a:latin typeface="Arial" charset="0"/>
              <a:ea typeface="ＭＳ Ｐゴシック" charset="-128"/>
              <a:cs typeface="Arial" pitchFamily="34" charset="0"/>
            </a:endParaRPr>
          </a:p>
        </p:txBody>
      </p:sp>
      <p:sp>
        <p:nvSpPr>
          <p:cNvPr id="24" name="TextBox 23"/>
          <p:cNvSpPr txBox="1"/>
          <p:nvPr/>
        </p:nvSpPr>
        <p:spPr>
          <a:xfrm>
            <a:off x="197004" y="6676913"/>
            <a:ext cx="8763000" cy="184656"/>
          </a:xfrm>
          <a:prstGeom prst="rect">
            <a:avLst/>
          </a:prstGeom>
          <a:noFill/>
        </p:spPr>
        <p:txBody>
          <a:bodyPr lIns="91431" tIns="45715" rIns="91431" bIns="45715">
            <a:spAutoFit/>
          </a:bodyPr>
          <a:lstStyle/>
          <a:p>
            <a:pPr defTabSz="914301">
              <a:spcBef>
                <a:spcPct val="20000"/>
              </a:spcBef>
              <a:buSzPct val="140000"/>
            </a:pPr>
            <a:r>
              <a:rPr lang="en-US" sz="600" dirty="0">
                <a:solidFill>
                  <a:srgbClr val="FFFFFF"/>
                </a:solidFill>
                <a:latin typeface="Franklin Gothic Book"/>
                <a:ea typeface="ＭＳ Ｐゴシック" charset="-128"/>
                <a:cs typeface="Arial" charset="0"/>
              </a:rPr>
              <a:t>© </a:t>
            </a:r>
            <a:r>
              <a:rPr lang="en-US" sz="600" dirty="0" smtClean="0">
                <a:solidFill>
                  <a:srgbClr val="FFFFFF"/>
                </a:solidFill>
                <a:latin typeface="Franklin Gothic Book"/>
                <a:ea typeface="ＭＳ Ｐゴシック" charset="-128"/>
                <a:cs typeface="Arial" charset="0"/>
              </a:rPr>
              <a:t>2012 </a:t>
            </a:r>
            <a:r>
              <a:rPr lang="en-US" sz="600" dirty="0">
                <a:solidFill>
                  <a:srgbClr val="FFFFFF"/>
                </a:solidFill>
                <a:latin typeface="Franklin Gothic Book"/>
                <a:ea typeface="ＭＳ Ｐゴシック" charset="-128"/>
                <a:cs typeface="Arial" charset="0"/>
              </a:rPr>
              <a:t>Cerner Corporation. All rights reserved. This document contains Cerner confidential and/or proprietary information which may not be reproduced or transmitted without the express written consent of </a:t>
            </a:r>
            <a:r>
              <a:rPr lang="en-US" sz="600" dirty="0" smtClean="0">
                <a:solidFill>
                  <a:srgbClr val="FFFFFF"/>
                </a:solidFill>
                <a:latin typeface="Franklin Gothic Book"/>
                <a:ea typeface="ＭＳ Ｐゴシック" charset="-128"/>
                <a:cs typeface="Arial" charset="0"/>
              </a:rPr>
              <a:t>Cerner.</a:t>
            </a:r>
            <a:endParaRPr lang="en-US" sz="600" dirty="0">
              <a:solidFill>
                <a:srgbClr val="FFFFFF"/>
              </a:solidFill>
              <a:latin typeface="Franklin Gothic Book"/>
              <a:ea typeface="ＭＳ Ｐゴシック" charset="-128"/>
              <a:cs typeface="Arial" charset="0"/>
            </a:endParaRPr>
          </a:p>
        </p:txBody>
      </p:sp>
      <p:sp>
        <p:nvSpPr>
          <p:cNvPr id="1090" name="Rectangle 66"/>
          <p:cNvSpPr>
            <a:spLocks noGrp="1" noChangeArrowheads="1"/>
          </p:cNvSpPr>
          <p:nvPr/>
        </p:nvSpPr>
        <p:spPr bwMode="auto">
          <a:xfrm>
            <a:off x="8540904" y="6622248"/>
            <a:ext cx="533400" cy="228600"/>
          </a:xfrm>
          <a:prstGeom prst="rect">
            <a:avLst/>
          </a:prstGeom>
          <a:noFill/>
          <a:ln w="9525">
            <a:noFill/>
            <a:miter lim="800000"/>
            <a:headEnd/>
            <a:tailEnd/>
          </a:ln>
        </p:spPr>
        <p:txBody>
          <a:bodyPr lIns="91431" tIns="45715" rIns="91431" bIns="45715"/>
          <a:lstStyle/>
          <a:p>
            <a:pPr algn="r" defTabSz="914301" eaLnBrk="0" hangingPunct="0"/>
            <a:fld id="{ED89AE07-C97F-44A6-A614-2F99B440138C}" type="slidenum">
              <a:rPr lang="en-US" sz="1200" b="1">
                <a:solidFill>
                  <a:srgbClr val="FFFFFF"/>
                </a:solidFill>
                <a:latin typeface="Franklin Gothic Book"/>
                <a:ea typeface="ＭＳ Ｐゴシック" charset="-128"/>
                <a:cs typeface="Arial" pitchFamily="34" charset="0"/>
              </a:rPr>
              <a:pPr algn="r" defTabSz="914301" eaLnBrk="0" hangingPunct="0"/>
              <a:t>‹#›</a:t>
            </a:fld>
            <a:endParaRPr lang="en-US" sz="1200" b="1" dirty="0">
              <a:solidFill>
                <a:srgbClr val="FFFFFF"/>
              </a:solidFill>
              <a:latin typeface="Franklin Gothic Book"/>
              <a:ea typeface="ＭＳ Ｐゴシック" charset="-128"/>
              <a:cs typeface="Arial" pitchFamily="34" charset="0"/>
            </a:endParaRPr>
          </a:p>
        </p:txBody>
      </p:sp>
      <p:pic>
        <p:nvPicPr>
          <p:cNvPr id="10" name="Picture 31"/>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7771760" y="6290808"/>
            <a:ext cx="1170791" cy="319343"/>
          </a:xfrm>
          <a:prstGeom prst="rect">
            <a:avLst/>
          </a:prstGeom>
          <a:noFill/>
        </p:spPr>
      </p:pic>
    </p:spTree>
    <p:extLst>
      <p:ext uri="{BB962C8B-B14F-4D97-AF65-F5344CB8AC3E}">
        <p14:creationId xmlns:p14="http://schemas.microsoft.com/office/powerpoint/2010/main" val="2649118817"/>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 id="2147484329" r:id="rId12"/>
    <p:sldLayoutId id="2147484330" r:id="rId13"/>
    <p:sldLayoutId id="2147484331" r:id="rId14"/>
  </p:sldLayoutIdLst>
  <p:transition>
    <p:fade/>
  </p:transition>
  <p:timing>
    <p:tnLst>
      <p:par>
        <p:cTn id="1" dur="indefinite" restart="never" nodeType="tmRoot"/>
      </p:par>
    </p:tnLst>
  </p:timing>
  <p:hf hdr="0" dt="0"/>
  <p:txStyles>
    <p:titleStyle>
      <a:lvl1pPr algn="l" rtl="0" eaLnBrk="1" fontAlgn="base" hangingPunct="1">
        <a:spcBef>
          <a:spcPct val="0"/>
        </a:spcBef>
        <a:spcAft>
          <a:spcPct val="0"/>
        </a:spcAft>
        <a:defRPr sz="2800">
          <a:solidFill>
            <a:schemeClr val="bg2">
              <a:lumMod val="75000"/>
              <a:lumOff val="25000"/>
            </a:schemeClr>
          </a:solidFill>
          <a:latin typeface="Franklin Gothic Demi" pitchFamily="34" charset="0"/>
          <a:ea typeface="ＭＳ Ｐゴシック" pitchFamily="-112" charset="-128"/>
          <a:cs typeface="Franklin Gothic Demi" pitchFamily="34" charset="0"/>
        </a:defRPr>
      </a:lvl1pPr>
      <a:lvl2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2pPr>
      <a:lvl3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3pPr>
      <a:lvl4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4pPr>
      <a:lvl5pPr algn="l" rtl="0" eaLnBrk="1" fontAlgn="base" hangingPunct="1">
        <a:spcBef>
          <a:spcPct val="0"/>
        </a:spcBef>
        <a:spcAft>
          <a:spcPct val="0"/>
        </a:spcAft>
        <a:defRPr sz="3200">
          <a:solidFill>
            <a:schemeClr val="bg1"/>
          </a:solidFill>
          <a:latin typeface="Franklin Gothic Demi" charset="0"/>
          <a:ea typeface="ＭＳ Ｐゴシック" pitchFamily="-112" charset="-128"/>
          <a:cs typeface="ＭＳ Ｐゴシック" pitchFamily="-112" charset="-128"/>
        </a:defRPr>
      </a:lvl5pPr>
      <a:lvl6pPr marL="457151" algn="l" rtl="0" eaLnBrk="1" fontAlgn="base" hangingPunct="1">
        <a:spcBef>
          <a:spcPct val="0"/>
        </a:spcBef>
        <a:spcAft>
          <a:spcPct val="0"/>
        </a:spcAft>
        <a:defRPr sz="3200">
          <a:solidFill>
            <a:schemeClr val="bg1"/>
          </a:solidFill>
          <a:latin typeface="Franklin Gothic Demi" charset="0"/>
        </a:defRPr>
      </a:lvl6pPr>
      <a:lvl7pPr marL="914301" algn="l" rtl="0" eaLnBrk="1" fontAlgn="base" hangingPunct="1">
        <a:spcBef>
          <a:spcPct val="0"/>
        </a:spcBef>
        <a:spcAft>
          <a:spcPct val="0"/>
        </a:spcAft>
        <a:defRPr sz="3200">
          <a:solidFill>
            <a:schemeClr val="bg1"/>
          </a:solidFill>
          <a:latin typeface="Franklin Gothic Demi" charset="0"/>
        </a:defRPr>
      </a:lvl7pPr>
      <a:lvl8pPr marL="1371451" algn="l" rtl="0" eaLnBrk="1" fontAlgn="base" hangingPunct="1">
        <a:spcBef>
          <a:spcPct val="0"/>
        </a:spcBef>
        <a:spcAft>
          <a:spcPct val="0"/>
        </a:spcAft>
        <a:defRPr sz="3200">
          <a:solidFill>
            <a:schemeClr val="bg1"/>
          </a:solidFill>
          <a:latin typeface="Franklin Gothic Demi" charset="0"/>
        </a:defRPr>
      </a:lvl8pPr>
      <a:lvl9pPr marL="1828602" algn="l" rtl="0" eaLnBrk="1" fontAlgn="base" hangingPunct="1">
        <a:spcBef>
          <a:spcPct val="0"/>
        </a:spcBef>
        <a:spcAft>
          <a:spcPct val="0"/>
        </a:spcAft>
        <a:defRPr sz="3200">
          <a:solidFill>
            <a:schemeClr val="bg1"/>
          </a:solidFill>
          <a:latin typeface="Franklin Gothic Demi" charset="0"/>
        </a:defRPr>
      </a:lvl9pPr>
    </p:titleStyle>
    <p:bodyStyle>
      <a:lvl1pPr marL="282545" indent="-282545" algn="l" rtl="0" eaLnBrk="1" fontAlgn="base" hangingPunct="1">
        <a:spcBef>
          <a:spcPct val="20000"/>
        </a:spcBef>
        <a:spcAft>
          <a:spcPct val="0"/>
        </a:spcAft>
        <a:buClr>
          <a:srgbClr val="3294D3"/>
        </a:buClr>
        <a:buSzPct val="80000"/>
        <a:buFontTx/>
        <a:buBlip>
          <a:blip r:embed="rId17"/>
        </a:buBlip>
        <a:defRPr sz="2400">
          <a:solidFill>
            <a:schemeClr val="bg2">
              <a:lumMod val="75000"/>
              <a:lumOff val="25000"/>
            </a:schemeClr>
          </a:solidFill>
          <a:latin typeface="Franklin Gothic Demi" pitchFamily="34" charset="0"/>
          <a:ea typeface="ＭＳ Ｐゴシック" pitchFamily="-112" charset="-128"/>
          <a:cs typeface="Franklin Gothic Demi" pitchFamily="34" charset="0"/>
        </a:defRPr>
      </a:lvl1pPr>
      <a:lvl2pPr marL="690488" indent="-268258" algn="l" rtl="0" eaLnBrk="1" fontAlgn="base" hangingPunct="1">
        <a:spcBef>
          <a:spcPct val="20000"/>
        </a:spcBef>
        <a:spcAft>
          <a:spcPct val="0"/>
        </a:spcAft>
        <a:buClr>
          <a:schemeClr val="tx2"/>
        </a:buClr>
        <a:buSzPct val="80000"/>
        <a:buFontTx/>
        <a:buBlip>
          <a:blip r:embed="rId18"/>
        </a:buBlip>
        <a:defRPr sz="2000" baseline="0">
          <a:solidFill>
            <a:schemeClr val="bg2">
              <a:lumMod val="75000"/>
              <a:lumOff val="25000"/>
            </a:schemeClr>
          </a:solidFill>
          <a:latin typeface="Franklin Gothic Medium" pitchFamily="34" charset="0"/>
          <a:ea typeface="ＭＳ Ｐゴシック" charset="-128"/>
          <a:cs typeface="Franklin Gothic Medium" pitchFamily="34" charset="0"/>
        </a:defRPr>
      </a:lvl2pPr>
      <a:lvl3pPr marL="1027002" indent="-171432" algn="l" rtl="0" eaLnBrk="1" fontAlgn="base" hangingPunct="1">
        <a:spcBef>
          <a:spcPct val="20000"/>
        </a:spcBef>
        <a:spcAft>
          <a:spcPct val="0"/>
        </a:spcAft>
        <a:buClr>
          <a:schemeClr val="accent2"/>
        </a:buClr>
        <a:buSzPct val="100000"/>
        <a:buFont typeface="Arial" pitchFamily="34" charset="0"/>
        <a:buChar char="•"/>
        <a:defRPr sz="1800" i="1">
          <a:solidFill>
            <a:schemeClr val="bg2">
              <a:lumMod val="75000"/>
              <a:lumOff val="25000"/>
            </a:schemeClr>
          </a:solidFill>
          <a:latin typeface="Franklin Gothic Medium" pitchFamily="34" charset="0"/>
          <a:ea typeface="ＭＳ Ｐゴシック" charset="-128"/>
          <a:cs typeface="Franklin Gothic Medium" pitchFamily="34" charset="0"/>
        </a:defRPr>
      </a:lvl3pPr>
      <a:lvl4pPr marL="1371451" indent="-242861" algn="l" rtl="0" eaLnBrk="1" fontAlgn="base" hangingPunct="1">
        <a:spcBef>
          <a:spcPct val="20000"/>
        </a:spcBef>
        <a:spcAft>
          <a:spcPct val="0"/>
        </a:spcAft>
        <a:buClr>
          <a:schemeClr val="bg2">
            <a:lumMod val="75000"/>
            <a:lumOff val="25000"/>
          </a:schemeClr>
        </a:buClr>
        <a:buFont typeface="Webdings" pitchFamily="18" charset="2"/>
        <a:buChar char="4"/>
        <a:defRPr sz="1400">
          <a:solidFill>
            <a:schemeClr val="bg2">
              <a:lumMod val="75000"/>
              <a:lumOff val="25000"/>
            </a:schemeClr>
          </a:solidFill>
          <a:latin typeface="+mn-lt"/>
          <a:ea typeface="ＭＳ Ｐゴシック" charset="-128"/>
          <a:cs typeface="Gill Sans"/>
        </a:defRPr>
      </a:lvl4pPr>
      <a:lvl5pPr marL="1714314" indent="-228576" algn="l" rtl="0" eaLnBrk="1" fontAlgn="base" hangingPunct="1">
        <a:spcBef>
          <a:spcPct val="20000"/>
        </a:spcBef>
        <a:spcAft>
          <a:spcPct val="0"/>
        </a:spcAft>
        <a:buClr>
          <a:schemeClr val="bg2">
            <a:lumMod val="75000"/>
            <a:lumOff val="25000"/>
          </a:schemeClr>
        </a:buClr>
        <a:buFont typeface="Wingdings" pitchFamily="2" charset="2"/>
        <a:buChar char="§"/>
        <a:defRPr sz="1200">
          <a:solidFill>
            <a:schemeClr val="bg2">
              <a:lumMod val="75000"/>
              <a:lumOff val="25000"/>
            </a:schemeClr>
          </a:solidFill>
          <a:latin typeface="+mn-lt"/>
          <a:ea typeface="ＭＳ Ｐゴシック" charset="-128"/>
          <a:cs typeface="Gill Sans"/>
        </a:defRPr>
      </a:lvl5pPr>
      <a:lvl6pPr marL="2577821"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6pPr>
      <a:lvl7pPr marL="3034971"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7pPr>
      <a:lvl8pPr marL="3492122"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8pPr>
      <a:lvl9pPr marL="3949272"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9pPr>
    </p:bodyStyle>
    <p:otherStyle>
      <a:defPPr>
        <a:defRPr lang="en-US"/>
      </a:defPPr>
      <a:lvl1pPr marL="0" algn="l" defTabSz="457151" rtl="0" eaLnBrk="1" latinLnBrk="0" hangingPunct="1">
        <a:defRPr sz="1800" kern="1200">
          <a:solidFill>
            <a:schemeClr val="tx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1" algn="l" defTabSz="457151" rtl="0" eaLnBrk="1" latinLnBrk="0" hangingPunct="1">
        <a:defRPr sz="1800" kern="1200">
          <a:solidFill>
            <a:schemeClr val="tx1"/>
          </a:solidFill>
          <a:latin typeface="+mn-lt"/>
          <a:ea typeface="+mn-ea"/>
          <a:cs typeface="+mn-cs"/>
        </a:defRPr>
      </a:lvl3pPr>
      <a:lvl4pPr marL="1371451" algn="l" defTabSz="457151" rtl="0" eaLnBrk="1" latinLnBrk="0" hangingPunct="1">
        <a:defRPr sz="1800" kern="1200">
          <a:solidFill>
            <a:schemeClr val="tx1"/>
          </a:solidFill>
          <a:latin typeface="+mn-lt"/>
          <a:ea typeface="+mn-ea"/>
          <a:cs typeface="+mn-cs"/>
        </a:defRPr>
      </a:lvl4pPr>
      <a:lvl5pPr marL="1828602" algn="l" defTabSz="457151" rtl="0" eaLnBrk="1" latinLnBrk="0" hangingPunct="1">
        <a:defRPr sz="1800" kern="1200">
          <a:solidFill>
            <a:schemeClr val="tx1"/>
          </a:solidFill>
          <a:latin typeface="+mn-lt"/>
          <a:ea typeface="+mn-ea"/>
          <a:cs typeface="+mn-cs"/>
        </a:defRPr>
      </a:lvl5pPr>
      <a:lvl6pPr marL="2285754" algn="l" defTabSz="457151" rtl="0" eaLnBrk="1" latinLnBrk="0" hangingPunct="1">
        <a:defRPr sz="1800" kern="1200">
          <a:solidFill>
            <a:schemeClr val="tx1"/>
          </a:solidFill>
          <a:latin typeface="+mn-lt"/>
          <a:ea typeface="+mn-ea"/>
          <a:cs typeface="+mn-cs"/>
        </a:defRPr>
      </a:lvl6pPr>
      <a:lvl7pPr marL="2742903" algn="l" defTabSz="457151" rtl="0" eaLnBrk="1" latinLnBrk="0" hangingPunct="1">
        <a:defRPr sz="1800" kern="1200">
          <a:solidFill>
            <a:schemeClr val="tx1"/>
          </a:solidFill>
          <a:latin typeface="+mn-lt"/>
          <a:ea typeface="+mn-ea"/>
          <a:cs typeface="+mn-cs"/>
        </a:defRPr>
      </a:lvl7pPr>
      <a:lvl8pPr marL="3200054" algn="l" defTabSz="457151" rtl="0" eaLnBrk="1" latinLnBrk="0" hangingPunct="1">
        <a:defRPr sz="1800" kern="1200">
          <a:solidFill>
            <a:schemeClr val="tx1"/>
          </a:solidFill>
          <a:latin typeface="+mn-lt"/>
          <a:ea typeface="+mn-ea"/>
          <a:cs typeface="+mn-cs"/>
        </a:defRPr>
      </a:lvl8pPr>
      <a:lvl9pPr marL="3657204" algn="l" defTabSz="45715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 name="Freeform 19"/>
          <p:cNvSpPr>
            <a:spLocks/>
          </p:cNvSpPr>
          <p:nvPr/>
        </p:nvSpPr>
        <p:spPr bwMode="auto">
          <a:xfrm flipH="1" flipV="1">
            <a:off x="4" y="6659596"/>
            <a:ext cx="9211159" cy="250164"/>
          </a:xfrm>
          <a:custGeom>
            <a:avLst/>
            <a:gdLst/>
            <a:ahLst/>
            <a:cxnLst>
              <a:cxn ang="0">
                <a:pos x="0" y="0"/>
              </a:cxn>
              <a:cxn ang="0">
                <a:pos x="0" y="163"/>
              </a:cxn>
              <a:cxn ang="0">
                <a:pos x="3331" y="163"/>
              </a:cxn>
              <a:cxn ang="0">
                <a:pos x="3402" y="0"/>
              </a:cxn>
              <a:cxn ang="0">
                <a:pos x="0" y="0"/>
              </a:cxn>
            </a:cxnLst>
            <a:rect l="0" t="0" r="r" b="b"/>
            <a:pathLst>
              <a:path w="3402" h="163">
                <a:moveTo>
                  <a:pt x="0" y="0"/>
                </a:moveTo>
                <a:lnTo>
                  <a:pt x="0" y="163"/>
                </a:lnTo>
                <a:lnTo>
                  <a:pt x="3331" y="163"/>
                </a:lnTo>
                <a:lnTo>
                  <a:pt x="3402" y="0"/>
                </a:lnTo>
                <a:lnTo>
                  <a:pt x="0" y="0"/>
                </a:lnTo>
                <a:close/>
              </a:path>
            </a:pathLst>
          </a:custGeom>
          <a:solidFill>
            <a:schemeClr val="accent2"/>
          </a:solidFill>
          <a:ln w="19050">
            <a:noFill/>
            <a:round/>
            <a:headEnd/>
            <a:tailEnd/>
          </a:ln>
          <a:effectLst>
            <a:innerShdw blurRad="114300">
              <a:prstClr val="black"/>
            </a:innerShdw>
          </a:effectLst>
        </p:spPr>
        <p:txBody>
          <a:bodyPr lIns="91431" tIns="45715" rIns="91431" bIns="45715"/>
          <a:lstStyle/>
          <a:p>
            <a:pPr marL="366674" indent="-366674" defTabSz="976208">
              <a:buSzPct val="140000"/>
              <a:defRPr/>
            </a:pPr>
            <a:endParaRPr lang="en-US" sz="3600" b="1">
              <a:solidFill>
                <a:srgbClr val="21345F"/>
              </a:solidFill>
              <a:latin typeface="Arial" charset="0"/>
              <a:ea typeface="ＭＳ Ｐゴシック" charset="-128"/>
              <a:cs typeface="Arial" pitchFamily="34" charset="0"/>
            </a:endParaRPr>
          </a:p>
        </p:txBody>
      </p:sp>
      <p:sp>
        <p:nvSpPr>
          <p:cNvPr id="1029" name="Rectangle 41"/>
          <p:cNvSpPr>
            <a:spLocks noGrp="1" noChangeArrowheads="1"/>
          </p:cNvSpPr>
          <p:nvPr>
            <p:ph type="body" idx="1"/>
          </p:nvPr>
        </p:nvSpPr>
        <p:spPr bwMode="auto">
          <a:xfrm>
            <a:off x="381001" y="1204923"/>
            <a:ext cx="8450263"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0" rIns="91422" bIns="45710" numCol="1" anchor="t" anchorCtr="0" compatLnSpc="1">
            <a:prstTxWarp prst="textNoShape">
              <a:avLst/>
            </a:prstTxWarp>
          </a:bodyPr>
          <a:lstStyle/>
          <a:p>
            <a:pPr lvl="0"/>
            <a:r>
              <a:rPr lang="en-US" smtClean="0"/>
              <a:t>Subhead One</a:t>
            </a:r>
          </a:p>
          <a:p>
            <a:pPr lvl="1"/>
            <a:r>
              <a:rPr lang="en-US" smtClean="0"/>
              <a:t>Secondary text bullet</a:t>
            </a:r>
          </a:p>
          <a:p>
            <a:pPr lvl="1"/>
            <a:r>
              <a:rPr lang="en-US" smtClean="0"/>
              <a:t>Secondary text bullet</a:t>
            </a:r>
          </a:p>
          <a:p>
            <a:pPr lvl="2"/>
            <a:r>
              <a:rPr lang="en-US" smtClean="0"/>
              <a:t>Third bullet</a:t>
            </a:r>
          </a:p>
          <a:p>
            <a:pPr lvl="0"/>
            <a:r>
              <a:rPr lang="en-US" smtClean="0"/>
              <a:t>Subhead Two</a:t>
            </a:r>
          </a:p>
          <a:p>
            <a:pPr lvl="1"/>
            <a:r>
              <a:rPr lang="en-US" smtClean="0"/>
              <a:t>Secondary text bullet</a:t>
            </a:r>
          </a:p>
          <a:p>
            <a:pPr lvl="1"/>
            <a:r>
              <a:rPr lang="en-US" smtClean="0"/>
              <a:t>Secondary text bullet</a:t>
            </a:r>
          </a:p>
          <a:p>
            <a:pPr lvl="2"/>
            <a:r>
              <a:rPr lang="en-US" smtClean="0"/>
              <a:t>Third bullet</a:t>
            </a:r>
          </a:p>
        </p:txBody>
      </p:sp>
      <p:sp>
        <p:nvSpPr>
          <p:cNvPr id="1030" name="Rectangle 51"/>
          <p:cNvSpPr>
            <a:spLocks noGrp="1" noChangeArrowheads="1"/>
          </p:cNvSpPr>
          <p:nvPr>
            <p:ph type="title"/>
          </p:nvPr>
        </p:nvSpPr>
        <p:spPr bwMode="white">
          <a:xfrm>
            <a:off x="228605" y="196849"/>
            <a:ext cx="83169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561" tIns="42780" rIns="85561" bIns="42780" numCol="1" anchor="ctr" anchorCtr="0" compatLnSpc="1">
            <a:prstTxWarp prst="textNoShape">
              <a:avLst/>
            </a:prstTxWarp>
          </a:bodyPr>
          <a:lstStyle/>
          <a:p>
            <a:pPr lvl="0"/>
            <a:r>
              <a:rPr lang="en-US" smtClean="0"/>
              <a:t>Click to edit Master title style</a:t>
            </a:r>
          </a:p>
        </p:txBody>
      </p:sp>
      <p:sp>
        <p:nvSpPr>
          <p:cNvPr id="19" name="Freeform 18"/>
          <p:cNvSpPr/>
          <p:nvPr/>
        </p:nvSpPr>
        <p:spPr bwMode="auto">
          <a:xfrm>
            <a:off x="0" y="931913"/>
            <a:ext cx="8545513" cy="69851"/>
          </a:xfrm>
          <a:custGeom>
            <a:avLst/>
            <a:gdLst>
              <a:gd name="connsiteX0" fmla="*/ 0 w 9002751"/>
              <a:gd name="connsiteY0" fmla="*/ 944137 h 951571"/>
              <a:gd name="connsiteX1" fmla="*/ 7434 w 9002751"/>
              <a:gd name="connsiteY1" fmla="*/ 0 h 951571"/>
              <a:gd name="connsiteX2" fmla="*/ 9002751 w 9002751"/>
              <a:gd name="connsiteY2" fmla="*/ 7434 h 951571"/>
              <a:gd name="connsiteX3" fmla="*/ 8549268 w 9002751"/>
              <a:gd name="connsiteY3" fmla="*/ 951571 h 951571"/>
              <a:gd name="connsiteX4" fmla="*/ 0 w 9002751"/>
              <a:gd name="connsiteY4" fmla="*/ 944137 h 951571"/>
              <a:gd name="connsiteX0" fmla="*/ 0 w 9002751"/>
              <a:gd name="connsiteY0" fmla="*/ 944137 h 951571"/>
              <a:gd name="connsiteX1" fmla="*/ 7434 w 9002751"/>
              <a:gd name="connsiteY1" fmla="*/ 0 h 951571"/>
              <a:gd name="connsiteX2" fmla="*/ 9002751 w 9002751"/>
              <a:gd name="connsiteY2" fmla="*/ 7434 h 951571"/>
              <a:gd name="connsiteX3" fmla="*/ 8838905 w 9002751"/>
              <a:gd name="connsiteY3" fmla="*/ 951571 h 951571"/>
              <a:gd name="connsiteX4" fmla="*/ 0 w 900275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38905 w 8943601"/>
              <a:gd name="connsiteY3" fmla="*/ 951571 h 951571"/>
              <a:gd name="connsiteX4" fmla="*/ 0 w 8943601"/>
              <a:gd name="connsiteY4" fmla="*/ 944137 h 951571"/>
              <a:gd name="connsiteX0" fmla="*/ 0 w 8943601"/>
              <a:gd name="connsiteY0" fmla="*/ 944137 h 951571"/>
              <a:gd name="connsiteX1" fmla="*/ 7434 w 8943601"/>
              <a:gd name="connsiteY1" fmla="*/ 0 h 951571"/>
              <a:gd name="connsiteX2" fmla="*/ 8943601 w 8943601"/>
              <a:gd name="connsiteY2" fmla="*/ 0 h 951571"/>
              <a:gd name="connsiteX3" fmla="*/ 8877830 w 8943601"/>
              <a:gd name="connsiteY3" fmla="*/ 951571 h 951571"/>
              <a:gd name="connsiteX4" fmla="*/ 0 w 8943601"/>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77830 w 8943602"/>
              <a:gd name="connsiteY3" fmla="*/ 951571 h 951571"/>
              <a:gd name="connsiteX4" fmla="*/ 0 w 8943602"/>
              <a:gd name="connsiteY4" fmla="*/ 944137 h 951571"/>
              <a:gd name="connsiteX0" fmla="*/ 0 w 8943602"/>
              <a:gd name="connsiteY0" fmla="*/ 944137 h 951571"/>
              <a:gd name="connsiteX1" fmla="*/ 7434 w 8943602"/>
              <a:gd name="connsiteY1" fmla="*/ 0 h 951571"/>
              <a:gd name="connsiteX2" fmla="*/ 8943602 w 8943602"/>
              <a:gd name="connsiteY2" fmla="*/ 0 h 951571"/>
              <a:gd name="connsiteX3" fmla="*/ 8867213 w 8943602"/>
              <a:gd name="connsiteY3" fmla="*/ 951571 h 951571"/>
              <a:gd name="connsiteX4" fmla="*/ 0 w 8943602"/>
              <a:gd name="connsiteY4" fmla="*/ 944137 h 951571"/>
              <a:gd name="connsiteX0" fmla="*/ 0 w 8943602"/>
              <a:gd name="connsiteY0" fmla="*/ 944137 h 1024987"/>
              <a:gd name="connsiteX1" fmla="*/ 7434 w 8943602"/>
              <a:gd name="connsiteY1" fmla="*/ 0 h 1024987"/>
              <a:gd name="connsiteX2" fmla="*/ 8943602 w 8943602"/>
              <a:gd name="connsiteY2" fmla="*/ 0 h 1024987"/>
              <a:gd name="connsiteX3" fmla="*/ 8902379 w 8943602"/>
              <a:gd name="connsiteY3" fmla="*/ 1024987 h 1024987"/>
              <a:gd name="connsiteX4" fmla="*/ 0 w 8943602"/>
              <a:gd name="connsiteY4" fmla="*/ 944137 h 1024987"/>
              <a:gd name="connsiteX0" fmla="*/ 0 w 8943602"/>
              <a:gd name="connsiteY0" fmla="*/ 944137 h 1024987"/>
              <a:gd name="connsiteX1" fmla="*/ 7434 w 8943602"/>
              <a:gd name="connsiteY1" fmla="*/ 0 h 1024987"/>
              <a:gd name="connsiteX2" fmla="*/ 8943602 w 8943602"/>
              <a:gd name="connsiteY2" fmla="*/ 0 h 1024987"/>
              <a:gd name="connsiteX3" fmla="*/ 8908240 w 8943602"/>
              <a:gd name="connsiteY3" fmla="*/ 1024987 h 1024987"/>
              <a:gd name="connsiteX4" fmla="*/ 0 w 8943602"/>
              <a:gd name="connsiteY4" fmla="*/ 944137 h 1024987"/>
              <a:gd name="connsiteX0" fmla="*/ 8100 w 8936168"/>
              <a:gd name="connsiteY0" fmla="*/ 1024987 h 1024987"/>
              <a:gd name="connsiteX1" fmla="*/ 0 w 8936168"/>
              <a:gd name="connsiteY1" fmla="*/ 0 h 1024987"/>
              <a:gd name="connsiteX2" fmla="*/ 8936168 w 8936168"/>
              <a:gd name="connsiteY2" fmla="*/ 0 h 1024987"/>
              <a:gd name="connsiteX3" fmla="*/ 8900806 w 8936168"/>
              <a:gd name="connsiteY3" fmla="*/ 1024987 h 1024987"/>
              <a:gd name="connsiteX4" fmla="*/ 8100 w 8936168"/>
              <a:gd name="connsiteY4" fmla="*/ 1024987 h 1024987"/>
              <a:gd name="connsiteX0" fmla="*/ 1 w 8928069"/>
              <a:gd name="connsiteY0" fmla="*/ 1025002 h 1025002"/>
              <a:gd name="connsiteX1" fmla="*/ 0 w 8928069"/>
              <a:gd name="connsiteY1" fmla="*/ 0 h 1025002"/>
              <a:gd name="connsiteX2" fmla="*/ 8928069 w 8928069"/>
              <a:gd name="connsiteY2" fmla="*/ 15 h 1025002"/>
              <a:gd name="connsiteX3" fmla="*/ 8892707 w 8928069"/>
              <a:gd name="connsiteY3" fmla="*/ 1025002 h 1025002"/>
              <a:gd name="connsiteX4" fmla="*/ 1 w 8928069"/>
              <a:gd name="connsiteY4" fmla="*/ 1025002 h 1025002"/>
              <a:gd name="connsiteX0" fmla="*/ 1 w 8928068"/>
              <a:gd name="connsiteY0" fmla="*/ 1025002 h 1025002"/>
              <a:gd name="connsiteX1" fmla="*/ 0 w 8928068"/>
              <a:gd name="connsiteY1" fmla="*/ 0 h 1025002"/>
              <a:gd name="connsiteX2" fmla="*/ 8928068 w 8928068"/>
              <a:gd name="connsiteY2" fmla="*/ 0 h 1025002"/>
              <a:gd name="connsiteX3" fmla="*/ 8892707 w 8928068"/>
              <a:gd name="connsiteY3" fmla="*/ 1025002 h 1025002"/>
              <a:gd name="connsiteX4" fmla="*/ 1 w 8928068"/>
              <a:gd name="connsiteY4" fmla="*/ 1025002 h 1025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8068" h="1025002">
                <a:moveTo>
                  <a:pt x="1" y="1025002"/>
                </a:moveTo>
                <a:cubicBezTo>
                  <a:pt x="1" y="683335"/>
                  <a:pt x="0" y="341667"/>
                  <a:pt x="0" y="0"/>
                </a:cubicBezTo>
                <a:lnTo>
                  <a:pt x="8928068" y="0"/>
                </a:lnTo>
                <a:lnTo>
                  <a:pt x="8892707" y="1025002"/>
                </a:lnTo>
                <a:lnTo>
                  <a:pt x="1" y="1025002"/>
                </a:lnTo>
                <a:close/>
              </a:path>
            </a:pathLst>
          </a:custGeom>
          <a:solidFill>
            <a:schemeClr val="accent2"/>
          </a:solidFill>
          <a:ln w="19050" cap="flat" cmpd="sng" algn="ctr">
            <a:noFill/>
            <a:prstDash val="solid"/>
            <a:round/>
            <a:headEnd type="none" w="med" len="med"/>
            <a:tailEnd type="none" w="med" len="med"/>
          </a:ln>
          <a:effectLst>
            <a:outerShdw blurRad="38100" dist="25400" dir="5400000" algn="t" rotWithShape="0">
              <a:prstClr val="black">
                <a:alpha val="40000"/>
              </a:prstClr>
            </a:outerShdw>
          </a:effectLst>
        </p:spPr>
        <p:txBody>
          <a:bodyPr wrap="none" lIns="91431" tIns="45715" rIns="91431" bIns="45715" anchor="ctr"/>
          <a:lstStyle/>
          <a:p>
            <a:pPr marL="366674" indent="-366674" algn="ctr" defTabSz="976208">
              <a:spcBef>
                <a:spcPct val="20000"/>
              </a:spcBef>
              <a:buSzPct val="140000"/>
              <a:defRPr/>
            </a:pPr>
            <a:endParaRPr lang="en-US" sz="3600" b="1">
              <a:solidFill>
                <a:srgbClr val="21345F"/>
              </a:solidFill>
              <a:latin typeface="Arial" charset="0"/>
              <a:ea typeface="ＭＳ Ｐゴシック" charset="-128"/>
              <a:cs typeface="Arial" pitchFamily="34" charset="0"/>
            </a:endParaRPr>
          </a:p>
        </p:txBody>
      </p:sp>
      <p:sp>
        <p:nvSpPr>
          <p:cNvPr id="1032" name="TextBox 23"/>
          <p:cNvSpPr txBox="1">
            <a:spLocks noChangeArrowheads="1"/>
          </p:cNvSpPr>
          <p:nvPr/>
        </p:nvSpPr>
        <p:spPr bwMode="auto">
          <a:xfrm>
            <a:off x="196850" y="6677028"/>
            <a:ext cx="8763000" cy="18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3600" b="1">
                <a:solidFill>
                  <a:schemeClr val="tx1"/>
                </a:solidFill>
                <a:latin typeface="Arial" pitchFamily="34" charset="0"/>
                <a:ea typeface="ＭＳ Ｐゴシック" pitchFamily="34" charset="-128"/>
              </a:defRPr>
            </a:lvl1pPr>
            <a:lvl2pPr marL="742950" indent="-285750" eaLnBrk="0" hangingPunct="0">
              <a:defRPr sz="3600" b="1">
                <a:solidFill>
                  <a:schemeClr val="tx1"/>
                </a:solidFill>
                <a:latin typeface="Arial" pitchFamily="34" charset="0"/>
                <a:ea typeface="ＭＳ Ｐゴシック" pitchFamily="34" charset="-128"/>
              </a:defRPr>
            </a:lvl2pPr>
            <a:lvl3pPr marL="1143000" indent="-228600" eaLnBrk="0" hangingPunct="0">
              <a:defRPr sz="3600" b="1">
                <a:solidFill>
                  <a:schemeClr val="tx1"/>
                </a:solidFill>
                <a:latin typeface="Arial" pitchFamily="34" charset="0"/>
                <a:ea typeface="ＭＳ Ｐゴシック" pitchFamily="34" charset="-128"/>
              </a:defRPr>
            </a:lvl3pPr>
            <a:lvl4pPr marL="1600200" indent="-228600" eaLnBrk="0" hangingPunct="0">
              <a:defRPr sz="3600" b="1">
                <a:solidFill>
                  <a:schemeClr val="tx1"/>
                </a:solidFill>
                <a:latin typeface="Arial" pitchFamily="34" charset="0"/>
                <a:ea typeface="ＭＳ Ｐゴシック" pitchFamily="34" charset="-128"/>
              </a:defRPr>
            </a:lvl4pPr>
            <a:lvl5pPr marL="2057400" indent="-228600" eaLnBrk="0" hangingPunct="0">
              <a:defRPr sz="3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600" b="1">
                <a:solidFill>
                  <a:schemeClr val="tx1"/>
                </a:solidFill>
                <a:latin typeface="Arial" pitchFamily="34" charset="0"/>
                <a:ea typeface="ＭＳ Ｐゴシック" pitchFamily="34" charset="-128"/>
              </a:defRPr>
            </a:lvl9pPr>
          </a:lstStyle>
          <a:p>
            <a:pPr defTabSz="914301" eaLnBrk="1" hangingPunct="1">
              <a:spcBef>
                <a:spcPct val="20000"/>
              </a:spcBef>
              <a:buSzPct val="140000"/>
              <a:defRPr/>
            </a:pPr>
            <a:r>
              <a:rPr lang="en-US" sz="600" b="0" smtClean="0">
                <a:solidFill>
                  <a:srgbClr val="FFFFFF"/>
                </a:solidFill>
                <a:latin typeface="Franklin Gothic Book" pitchFamily="34" charset="0"/>
                <a:cs typeface="Arial" pitchFamily="34" charset="0"/>
              </a:rPr>
              <a:t>© 2011 Cerner Corporation. All rights reserved. This document contains Cerner confidential and/or proprietary information which may not be reproduced or transmitted without the express written consent of Cerner.</a:t>
            </a:r>
          </a:p>
        </p:txBody>
      </p:sp>
      <p:sp>
        <p:nvSpPr>
          <p:cNvPr id="1033" name="Rectangle 66"/>
          <p:cNvSpPr>
            <a:spLocks noGrp="1" noChangeArrowheads="1"/>
          </p:cNvSpPr>
          <p:nvPr/>
        </p:nvSpPr>
        <p:spPr bwMode="auto">
          <a:xfrm>
            <a:off x="8540750" y="6621463"/>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p>
            <a:pPr algn="r" defTabSz="914301" eaLnBrk="0" hangingPunct="0"/>
            <a:fld id="{035DF49F-D83B-48DA-815A-EDE69D5ED7AC}" type="slidenum">
              <a:rPr lang="en-US" sz="1200" b="1">
                <a:solidFill>
                  <a:srgbClr val="FFFFFF"/>
                </a:solidFill>
                <a:latin typeface="Franklin Gothic Book" pitchFamily="34" charset="0"/>
                <a:ea typeface="ＭＳ Ｐゴシック" pitchFamily="34" charset="-128"/>
                <a:cs typeface="Arial" pitchFamily="34" charset="0"/>
              </a:rPr>
              <a:pPr algn="r" defTabSz="914301" eaLnBrk="0" hangingPunct="0"/>
              <a:t>‹#›</a:t>
            </a:fld>
            <a:endParaRPr lang="en-US" sz="1200" b="1">
              <a:solidFill>
                <a:srgbClr val="FFFFFF"/>
              </a:solidFill>
              <a:latin typeface="Franklin Gothic Book" pitchFamily="34" charset="0"/>
              <a:ea typeface="ＭＳ Ｐゴシック" pitchFamily="34" charset="-128"/>
              <a:cs typeface="Arial" pitchFamily="34" charset="0"/>
            </a:endParaRPr>
          </a:p>
        </p:txBody>
      </p:sp>
      <p:pic>
        <p:nvPicPr>
          <p:cNvPr id="1034" name="Picture 3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64463" y="6288090"/>
            <a:ext cx="1185862" cy="32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036160"/>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Lst>
  <p:transition>
    <p:fade/>
  </p:transition>
  <p:timing>
    <p:tnLst>
      <p:par>
        <p:cTn id="1" dur="indefinite" restart="never" nodeType="tmRoot"/>
      </p:par>
    </p:tnLst>
  </p:timing>
  <p:hf hdr="0" dt="0"/>
  <p:txStyles>
    <p:titleStyle>
      <a:lvl1pPr algn="l" rtl="0" eaLnBrk="0" fontAlgn="base" hangingPunct="0">
        <a:spcBef>
          <a:spcPct val="0"/>
        </a:spcBef>
        <a:spcAft>
          <a:spcPct val="0"/>
        </a:spcAft>
        <a:defRPr sz="2800">
          <a:solidFill>
            <a:srgbClr val="404040"/>
          </a:solidFill>
          <a:latin typeface="Franklin Gothic Demi" pitchFamily="34" charset="0"/>
          <a:ea typeface="ＭＳ Ｐゴシック" pitchFamily="-112" charset="-128"/>
          <a:cs typeface="Franklin Gothic Demi" pitchFamily="34" charset="0"/>
        </a:defRPr>
      </a:lvl1pPr>
      <a:lvl2pPr algn="l" rtl="0" eaLnBrk="0" fontAlgn="base" hangingPunct="0">
        <a:spcBef>
          <a:spcPct val="0"/>
        </a:spcBef>
        <a:spcAft>
          <a:spcPct val="0"/>
        </a:spcAft>
        <a:defRPr sz="2800">
          <a:solidFill>
            <a:srgbClr val="404040"/>
          </a:solidFill>
          <a:latin typeface="Franklin Gothic Demi" charset="0"/>
          <a:ea typeface="ＭＳ Ｐゴシック" pitchFamily="-112" charset="-128"/>
          <a:cs typeface="Franklin Gothic Demi" pitchFamily="34" charset="0"/>
        </a:defRPr>
      </a:lvl2pPr>
      <a:lvl3pPr algn="l" rtl="0" eaLnBrk="0" fontAlgn="base" hangingPunct="0">
        <a:spcBef>
          <a:spcPct val="0"/>
        </a:spcBef>
        <a:spcAft>
          <a:spcPct val="0"/>
        </a:spcAft>
        <a:defRPr sz="2800">
          <a:solidFill>
            <a:srgbClr val="404040"/>
          </a:solidFill>
          <a:latin typeface="Franklin Gothic Demi" charset="0"/>
          <a:ea typeface="ＭＳ Ｐゴシック" pitchFamily="-112" charset="-128"/>
          <a:cs typeface="Franklin Gothic Demi" pitchFamily="34" charset="0"/>
        </a:defRPr>
      </a:lvl3pPr>
      <a:lvl4pPr algn="l" rtl="0" eaLnBrk="0" fontAlgn="base" hangingPunct="0">
        <a:spcBef>
          <a:spcPct val="0"/>
        </a:spcBef>
        <a:spcAft>
          <a:spcPct val="0"/>
        </a:spcAft>
        <a:defRPr sz="2800">
          <a:solidFill>
            <a:srgbClr val="404040"/>
          </a:solidFill>
          <a:latin typeface="Franklin Gothic Demi" charset="0"/>
          <a:ea typeface="ＭＳ Ｐゴシック" pitchFamily="-112" charset="-128"/>
          <a:cs typeface="Franklin Gothic Demi" pitchFamily="34" charset="0"/>
        </a:defRPr>
      </a:lvl4pPr>
      <a:lvl5pPr algn="l" rtl="0" eaLnBrk="0" fontAlgn="base" hangingPunct="0">
        <a:spcBef>
          <a:spcPct val="0"/>
        </a:spcBef>
        <a:spcAft>
          <a:spcPct val="0"/>
        </a:spcAft>
        <a:defRPr sz="2800">
          <a:solidFill>
            <a:srgbClr val="404040"/>
          </a:solidFill>
          <a:latin typeface="Franklin Gothic Demi" charset="0"/>
          <a:ea typeface="ＭＳ Ｐゴシック" pitchFamily="-112" charset="-128"/>
          <a:cs typeface="Franklin Gothic Demi" pitchFamily="34" charset="0"/>
        </a:defRPr>
      </a:lvl5pPr>
      <a:lvl6pPr marL="457151" algn="l" rtl="0" eaLnBrk="1" fontAlgn="base" hangingPunct="1">
        <a:spcBef>
          <a:spcPct val="0"/>
        </a:spcBef>
        <a:spcAft>
          <a:spcPct val="0"/>
        </a:spcAft>
        <a:defRPr sz="3200">
          <a:solidFill>
            <a:schemeClr val="bg1"/>
          </a:solidFill>
          <a:latin typeface="Franklin Gothic Demi" charset="0"/>
        </a:defRPr>
      </a:lvl6pPr>
      <a:lvl7pPr marL="914301" algn="l" rtl="0" eaLnBrk="1" fontAlgn="base" hangingPunct="1">
        <a:spcBef>
          <a:spcPct val="0"/>
        </a:spcBef>
        <a:spcAft>
          <a:spcPct val="0"/>
        </a:spcAft>
        <a:defRPr sz="3200">
          <a:solidFill>
            <a:schemeClr val="bg1"/>
          </a:solidFill>
          <a:latin typeface="Franklin Gothic Demi" charset="0"/>
        </a:defRPr>
      </a:lvl7pPr>
      <a:lvl8pPr marL="1371451" algn="l" rtl="0" eaLnBrk="1" fontAlgn="base" hangingPunct="1">
        <a:spcBef>
          <a:spcPct val="0"/>
        </a:spcBef>
        <a:spcAft>
          <a:spcPct val="0"/>
        </a:spcAft>
        <a:defRPr sz="3200">
          <a:solidFill>
            <a:schemeClr val="bg1"/>
          </a:solidFill>
          <a:latin typeface="Franklin Gothic Demi" charset="0"/>
        </a:defRPr>
      </a:lvl8pPr>
      <a:lvl9pPr marL="1828602" algn="l" rtl="0" eaLnBrk="1" fontAlgn="base" hangingPunct="1">
        <a:spcBef>
          <a:spcPct val="0"/>
        </a:spcBef>
        <a:spcAft>
          <a:spcPct val="0"/>
        </a:spcAft>
        <a:defRPr sz="3200">
          <a:solidFill>
            <a:schemeClr val="bg1"/>
          </a:solidFill>
          <a:latin typeface="Franklin Gothic Demi" charset="0"/>
        </a:defRPr>
      </a:lvl9pPr>
    </p:titleStyle>
    <p:bodyStyle>
      <a:lvl1pPr marL="282545" indent="-282545" algn="l" rtl="0" eaLnBrk="0" fontAlgn="base" hangingPunct="0">
        <a:spcBef>
          <a:spcPct val="20000"/>
        </a:spcBef>
        <a:spcAft>
          <a:spcPct val="0"/>
        </a:spcAft>
        <a:buClr>
          <a:srgbClr val="3294D3"/>
        </a:buClr>
        <a:buSzPct val="80000"/>
        <a:buBlip>
          <a:blip r:embed="rId17"/>
        </a:buBlip>
        <a:defRPr sz="2400">
          <a:solidFill>
            <a:srgbClr val="404040"/>
          </a:solidFill>
          <a:latin typeface="Franklin Gothic Demi" pitchFamily="34" charset="0"/>
          <a:ea typeface="ＭＳ Ｐゴシック" pitchFamily="-112" charset="-128"/>
          <a:cs typeface="Franklin Gothic Demi" pitchFamily="34" charset="0"/>
        </a:defRPr>
      </a:lvl1pPr>
      <a:lvl2pPr marL="690488" indent="-268258" algn="l" rtl="0" eaLnBrk="0" fontAlgn="base" hangingPunct="0">
        <a:spcBef>
          <a:spcPct val="20000"/>
        </a:spcBef>
        <a:spcAft>
          <a:spcPct val="0"/>
        </a:spcAft>
        <a:buClr>
          <a:schemeClr val="tx2"/>
        </a:buClr>
        <a:buSzPct val="80000"/>
        <a:buBlip>
          <a:blip r:embed="rId18"/>
        </a:buBlip>
        <a:defRPr sz="2000">
          <a:solidFill>
            <a:srgbClr val="404040"/>
          </a:solidFill>
          <a:latin typeface="+mn-lt"/>
          <a:ea typeface="ＭＳ Ｐゴシック" charset="-128"/>
          <a:cs typeface="Gill Sans"/>
        </a:defRPr>
      </a:lvl2pPr>
      <a:lvl3pPr marL="1027002" indent="-171432" algn="l" rtl="0" eaLnBrk="0" fontAlgn="base" hangingPunct="0">
        <a:spcBef>
          <a:spcPct val="20000"/>
        </a:spcBef>
        <a:spcAft>
          <a:spcPct val="0"/>
        </a:spcAft>
        <a:buClr>
          <a:schemeClr val="accent2"/>
        </a:buClr>
        <a:buSzPct val="100000"/>
        <a:buFont typeface="Arial" pitchFamily="34" charset="0"/>
        <a:buChar char="•"/>
        <a:defRPr i="1">
          <a:solidFill>
            <a:srgbClr val="404040"/>
          </a:solidFill>
          <a:latin typeface="+mn-lt"/>
          <a:ea typeface="ＭＳ Ｐゴシック" charset="-128"/>
          <a:cs typeface="Gill Sans"/>
        </a:defRPr>
      </a:lvl3pPr>
      <a:lvl4pPr marL="1371451" indent="-242861" algn="l" rtl="0" eaLnBrk="0" fontAlgn="base" hangingPunct="0">
        <a:spcBef>
          <a:spcPct val="20000"/>
        </a:spcBef>
        <a:spcAft>
          <a:spcPct val="0"/>
        </a:spcAft>
        <a:buClr>
          <a:srgbClr val="404040"/>
        </a:buClr>
        <a:buFont typeface="Webdings" pitchFamily="18" charset="2"/>
        <a:buChar char="4"/>
        <a:defRPr sz="1400">
          <a:solidFill>
            <a:srgbClr val="404040"/>
          </a:solidFill>
          <a:latin typeface="+mn-lt"/>
          <a:ea typeface="ＭＳ Ｐゴシック" charset="-128"/>
          <a:cs typeface="Gill Sans"/>
        </a:defRPr>
      </a:lvl4pPr>
      <a:lvl5pPr marL="1714314" indent="-228576" algn="l" rtl="0" eaLnBrk="0" fontAlgn="base" hangingPunct="0">
        <a:spcBef>
          <a:spcPct val="20000"/>
        </a:spcBef>
        <a:spcAft>
          <a:spcPct val="0"/>
        </a:spcAft>
        <a:buClr>
          <a:srgbClr val="404040"/>
        </a:buClr>
        <a:buFont typeface="Wingdings" pitchFamily="2" charset="2"/>
        <a:buChar char="§"/>
        <a:defRPr sz="1200">
          <a:solidFill>
            <a:srgbClr val="404040"/>
          </a:solidFill>
          <a:latin typeface="+mn-lt"/>
          <a:ea typeface="ＭＳ Ｐゴシック" charset="-128"/>
          <a:cs typeface="Gill Sans"/>
        </a:defRPr>
      </a:lvl5pPr>
      <a:lvl6pPr marL="2577821"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6pPr>
      <a:lvl7pPr marL="3034971"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7pPr>
      <a:lvl8pPr marL="3492122"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8pPr>
      <a:lvl9pPr marL="3949272" indent="-228576"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9pPr>
    </p:bodyStyle>
    <p:otherStyle>
      <a:defPPr>
        <a:defRPr lang="en-US"/>
      </a:defPPr>
      <a:lvl1pPr marL="0" algn="l" defTabSz="457151" rtl="0" eaLnBrk="1" latinLnBrk="0" hangingPunct="1">
        <a:defRPr sz="1800" kern="1200">
          <a:solidFill>
            <a:schemeClr val="tx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1" algn="l" defTabSz="457151" rtl="0" eaLnBrk="1" latinLnBrk="0" hangingPunct="1">
        <a:defRPr sz="1800" kern="1200">
          <a:solidFill>
            <a:schemeClr val="tx1"/>
          </a:solidFill>
          <a:latin typeface="+mn-lt"/>
          <a:ea typeface="+mn-ea"/>
          <a:cs typeface="+mn-cs"/>
        </a:defRPr>
      </a:lvl3pPr>
      <a:lvl4pPr marL="1371451" algn="l" defTabSz="457151" rtl="0" eaLnBrk="1" latinLnBrk="0" hangingPunct="1">
        <a:defRPr sz="1800" kern="1200">
          <a:solidFill>
            <a:schemeClr val="tx1"/>
          </a:solidFill>
          <a:latin typeface="+mn-lt"/>
          <a:ea typeface="+mn-ea"/>
          <a:cs typeface="+mn-cs"/>
        </a:defRPr>
      </a:lvl4pPr>
      <a:lvl5pPr marL="1828602" algn="l" defTabSz="457151" rtl="0" eaLnBrk="1" latinLnBrk="0" hangingPunct="1">
        <a:defRPr sz="1800" kern="1200">
          <a:solidFill>
            <a:schemeClr val="tx1"/>
          </a:solidFill>
          <a:latin typeface="+mn-lt"/>
          <a:ea typeface="+mn-ea"/>
          <a:cs typeface="+mn-cs"/>
        </a:defRPr>
      </a:lvl5pPr>
      <a:lvl6pPr marL="2285754" algn="l" defTabSz="457151" rtl="0" eaLnBrk="1" latinLnBrk="0" hangingPunct="1">
        <a:defRPr sz="1800" kern="1200">
          <a:solidFill>
            <a:schemeClr val="tx1"/>
          </a:solidFill>
          <a:latin typeface="+mn-lt"/>
          <a:ea typeface="+mn-ea"/>
          <a:cs typeface="+mn-cs"/>
        </a:defRPr>
      </a:lvl6pPr>
      <a:lvl7pPr marL="2742903" algn="l" defTabSz="457151" rtl="0" eaLnBrk="1" latinLnBrk="0" hangingPunct="1">
        <a:defRPr sz="1800" kern="1200">
          <a:solidFill>
            <a:schemeClr val="tx1"/>
          </a:solidFill>
          <a:latin typeface="+mn-lt"/>
          <a:ea typeface="+mn-ea"/>
          <a:cs typeface="+mn-cs"/>
        </a:defRPr>
      </a:lvl7pPr>
      <a:lvl8pPr marL="3200054" algn="l" defTabSz="457151" rtl="0" eaLnBrk="1" latinLnBrk="0" hangingPunct="1">
        <a:defRPr sz="1800" kern="1200">
          <a:solidFill>
            <a:schemeClr val="tx1"/>
          </a:solidFill>
          <a:latin typeface="+mn-lt"/>
          <a:ea typeface="+mn-ea"/>
          <a:cs typeface="+mn-cs"/>
        </a:defRPr>
      </a:lvl8pPr>
      <a:lvl9pPr marL="3657204" algn="l" defTabSz="4571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72.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75.emf"/><Relationship Id="rId4" Type="http://schemas.openxmlformats.org/officeDocument/2006/relationships/image" Target="../media/image74.emf"/></Relationships>
</file>

<file path=ppt/slides/_rels/slide14.xml.rels><?xml version="1.0" encoding="UTF-8" standalone="yes"?>
<Relationships xmlns="http://schemas.openxmlformats.org/package/2006/relationships"><Relationship Id="rId8" Type="http://schemas.openxmlformats.org/officeDocument/2006/relationships/image" Target="../media/image81.emf"/><Relationship Id="rId13" Type="http://schemas.openxmlformats.org/officeDocument/2006/relationships/image" Target="../media/image86.emf"/><Relationship Id="rId3" Type="http://schemas.openxmlformats.org/officeDocument/2006/relationships/image" Target="../media/image76.png"/><Relationship Id="rId7" Type="http://schemas.openxmlformats.org/officeDocument/2006/relationships/image" Target="../media/image80.emf"/><Relationship Id="rId12" Type="http://schemas.openxmlformats.org/officeDocument/2006/relationships/image" Target="../media/image85.em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9.png"/><Relationship Id="rId11" Type="http://schemas.openxmlformats.org/officeDocument/2006/relationships/image" Target="../media/image84.emf"/><Relationship Id="rId5" Type="http://schemas.openxmlformats.org/officeDocument/2006/relationships/image" Target="../media/image78.png"/><Relationship Id="rId10" Type="http://schemas.openxmlformats.org/officeDocument/2006/relationships/image" Target="../media/image83.emf"/><Relationship Id="rId4" Type="http://schemas.openxmlformats.org/officeDocument/2006/relationships/image" Target="../media/image77.png"/><Relationship Id="rId9" Type="http://schemas.openxmlformats.org/officeDocument/2006/relationships/image" Target="../media/image82.emf"/><Relationship Id="rId14" Type="http://schemas.openxmlformats.org/officeDocument/2006/relationships/image" Target="../media/image8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9.jpe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2.tif"/><Relationship Id="rId5" Type="http://schemas.openxmlformats.org/officeDocument/2006/relationships/image" Target="../media/image91.jpg"/><Relationship Id="rId4" Type="http://schemas.openxmlformats.org/officeDocument/2006/relationships/image" Target="../media/image9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4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image" Target="../media/image103.emf"/><Relationship Id="rId3" Type="http://schemas.openxmlformats.org/officeDocument/2006/relationships/image" Target="../media/image93.emf"/><Relationship Id="rId7" Type="http://schemas.openxmlformats.org/officeDocument/2006/relationships/image" Target="../media/image97.emf"/><Relationship Id="rId12" Type="http://schemas.openxmlformats.org/officeDocument/2006/relationships/image" Target="../media/image102.emf"/><Relationship Id="rId2" Type="http://schemas.openxmlformats.org/officeDocument/2006/relationships/notesSlide" Target="../notesSlides/notesSlide21.xml"/><Relationship Id="rId1" Type="http://schemas.openxmlformats.org/officeDocument/2006/relationships/slideLayout" Target="../slideLayouts/slideLayout131.xml"/><Relationship Id="rId6" Type="http://schemas.openxmlformats.org/officeDocument/2006/relationships/image" Target="../media/image96.emf"/><Relationship Id="rId11" Type="http://schemas.openxmlformats.org/officeDocument/2006/relationships/image" Target="../media/image101.emf"/><Relationship Id="rId5" Type="http://schemas.openxmlformats.org/officeDocument/2006/relationships/image" Target="../media/image95.emf"/><Relationship Id="rId15" Type="http://schemas.openxmlformats.org/officeDocument/2006/relationships/image" Target="../media/image105.png"/><Relationship Id="rId10" Type="http://schemas.openxmlformats.org/officeDocument/2006/relationships/image" Target="../media/image100.emf"/><Relationship Id="rId4" Type="http://schemas.openxmlformats.org/officeDocument/2006/relationships/image" Target="../media/image94.emf"/><Relationship Id="rId9" Type="http://schemas.openxmlformats.org/officeDocument/2006/relationships/image" Target="../media/image99.emf"/><Relationship Id="rId14"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07.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emf"/><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43.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92737" y="6063343"/>
            <a:ext cx="1853293" cy="696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600" b="1">
              <a:solidFill>
                <a:prstClr val="white"/>
              </a:solidFill>
            </a:endParaRPr>
          </a:p>
        </p:txBody>
      </p:sp>
      <p:sp>
        <p:nvSpPr>
          <p:cNvPr id="2" name="Title 1"/>
          <p:cNvSpPr>
            <a:spLocks noGrp="1"/>
          </p:cNvSpPr>
          <p:nvPr>
            <p:ph type="title"/>
          </p:nvPr>
        </p:nvSpPr>
        <p:spPr/>
        <p:txBody>
          <a:bodyPr>
            <a:normAutofit fontScale="90000"/>
          </a:bodyPr>
          <a:lstStyle/>
          <a:p>
            <a:r>
              <a:rPr lang="en-US" dirty="0" smtClean="0"/>
              <a:t>Health Information Technology: Leading the Way to Healthcare Innovation</a:t>
            </a:r>
            <a:endParaRPr lang="en-US" dirty="0"/>
          </a:p>
        </p:txBody>
      </p:sp>
      <p:sp>
        <p:nvSpPr>
          <p:cNvPr id="3" name="Text Placeholder 2"/>
          <p:cNvSpPr>
            <a:spLocks noGrp="1"/>
          </p:cNvSpPr>
          <p:nvPr>
            <p:ph type="body" sz="quarter" idx="10"/>
          </p:nvPr>
        </p:nvSpPr>
        <p:spPr>
          <a:xfrm>
            <a:off x="305340" y="4610637"/>
            <a:ext cx="7653804" cy="749619"/>
          </a:xfrm>
        </p:spPr>
        <p:txBody>
          <a:bodyPr>
            <a:normAutofit/>
          </a:bodyPr>
          <a:lstStyle/>
          <a:p>
            <a:pPr algn="ctr"/>
            <a:r>
              <a:rPr lang="en-US" dirty="0" smtClean="0"/>
              <a:t>Presented to Washington University IDEA Labs conference, St. Louis, Sept. 27, 2014 by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0322" y="6040785"/>
            <a:ext cx="1453243" cy="741802"/>
          </a:xfrm>
          <a:prstGeom prst="rect">
            <a:avLst/>
          </a:prstGeom>
        </p:spPr>
      </p:pic>
      <p:sp>
        <p:nvSpPr>
          <p:cNvPr id="5" name="Text Placeholder 4"/>
          <p:cNvSpPr>
            <a:spLocks noGrp="1"/>
          </p:cNvSpPr>
          <p:nvPr>
            <p:ph type="body" sz="quarter" idx="12"/>
          </p:nvPr>
        </p:nvSpPr>
        <p:spPr>
          <a:xfrm>
            <a:off x="305339" y="5499278"/>
            <a:ext cx="7653805" cy="373487"/>
          </a:xfrm>
        </p:spPr>
        <p:txBody>
          <a:bodyPr>
            <a:normAutofit/>
          </a:bodyPr>
          <a:lstStyle/>
          <a:p>
            <a:pPr algn="ctr"/>
            <a:r>
              <a:rPr lang="en-US" dirty="0"/>
              <a:t>Bob Harmon, MD, MPH, Physician Executive, Cerner Corp</a:t>
            </a:r>
          </a:p>
          <a:p>
            <a:pPr algn="ctr"/>
            <a:endParaRPr lang="en-US" dirty="0"/>
          </a:p>
        </p:txBody>
      </p:sp>
    </p:spTree>
    <p:extLst>
      <p:ext uri="{BB962C8B-B14F-4D97-AF65-F5344CB8AC3E}">
        <p14:creationId xmlns:p14="http://schemas.microsoft.com/office/powerpoint/2010/main" val="1334626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2"/>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6023374-30CE-4B40-B9BA-B7AEF6EDE296}" type="slidenum">
              <a:rPr lang="en-US" smtClean="0">
                <a:solidFill>
                  <a:schemeClr val="accent2"/>
                </a:solidFill>
              </a:rPr>
              <a:pPr eaLnBrk="1" hangingPunct="1"/>
              <a:t>10</a:t>
            </a:fld>
            <a:endParaRPr lang="en-US" smtClean="0">
              <a:solidFill>
                <a:schemeClr val="accent2"/>
              </a:solidFill>
            </a:endParaRPr>
          </a:p>
        </p:txBody>
      </p:sp>
      <p:graphicFrame>
        <p:nvGraphicFramePr>
          <p:cNvPr id="5123" name="Object 2"/>
          <p:cNvGraphicFramePr>
            <a:graphicFrameLocks noChangeAspect="1"/>
          </p:cNvGraphicFramePr>
          <p:nvPr>
            <p:extLst>
              <p:ext uri="{D42A27DB-BD31-4B8C-83A1-F6EECF244321}">
                <p14:modId xmlns:p14="http://schemas.microsoft.com/office/powerpoint/2010/main" val="4217948826"/>
              </p:ext>
            </p:extLst>
          </p:nvPr>
        </p:nvGraphicFramePr>
        <p:xfrm>
          <a:off x="176012" y="300507"/>
          <a:ext cx="8686800" cy="5334000"/>
        </p:xfrm>
        <a:graphic>
          <a:graphicData uri="http://schemas.openxmlformats.org/presentationml/2006/ole">
            <mc:AlternateContent xmlns:mc="http://schemas.openxmlformats.org/markup-compatibility/2006">
              <mc:Choice xmlns:v="urn:schemas-microsoft-com:vml" Requires="v">
                <p:oleObj spid="_x0000_s1052" name="Chart" r:id="rId4" imgW="4953000" imgH="3200400" progId="Excel.Chart.8">
                  <p:embed/>
                </p:oleObj>
              </mc:Choice>
              <mc:Fallback>
                <p:oleObj name="Chart" r:id="rId4" imgW="4953000" imgH="32004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12" y="300507"/>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sp>
        <p:nvSpPr>
          <p:cNvPr id="5124" name="Text Box 3"/>
          <p:cNvSpPr txBox="1">
            <a:spLocks noChangeArrowheads="1"/>
          </p:cNvSpPr>
          <p:nvPr/>
        </p:nvSpPr>
        <p:spPr bwMode="auto">
          <a:xfrm>
            <a:off x="1828800" y="5867400"/>
            <a:ext cx="62468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a:latin typeface="Garamond" pitchFamily="18" charset="0"/>
              </a:rPr>
              <a:t>Source:Healthy People: The Surgeon General's Report on Health Promotion </a:t>
            </a:r>
          </a:p>
          <a:p>
            <a:r>
              <a:rPr lang="en-US" sz="1600">
                <a:latin typeface="Garamond" pitchFamily="18" charset="0"/>
              </a:rPr>
              <a:t>and Disease Prevention (1979), page 1-9.</a:t>
            </a:r>
          </a:p>
        </p:txBody>
      </p:sp>
    </p:spTree>
    <p:extLst>
      <p:ext uri="{BB962C8B-B14F-4D97-AF65-F5344CB8AC3E}">
        <p14:creationId xmlns:p14="http://schemas.microsoft.com/office/powerpoint/2010/main" val="2564018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2"/>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175ABA-CF5F-48D4-BBCD-0A9A4CC4F003}" type="slidenum">
              <a:rPr lang="en-US" smtClean="0">
                <a:solidFill>
                  <a:schemeClr val="accent2"/>
                </a:solidFill>
              </a:rPr>
              <a:pPr eaLnBrk="1" hangingPunct="1"/>
              <a:t>11</a:t>
            </a:fld>
            <a:endParaRPr lang="en-US" smtClean="0">
              <a:solidFill>
                <a:schemeClr val="accent2"/>
              </a:solidFill>
            </a:endParaRPr>
          </a:p>
        </p:txBody>
      </p:sp>
      <p:sp>
        <p:nvSpPr>
          <p:cNvPr id="6147" name="Rectangle 3"/>
          <p:cNvSpPr>
            <a:spLocks noChangeArrowheads="1"/>
          </p:cNvSpPr>
          <p:nvPr/>
        </p:nvSpPr>
        <p:spPr bwMode="auto">
          <a:xfrm>
            <a:off x="304800" y="1752600"/>
            <a:ext cx="861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rgbClr val="FF0066"/>
              </a:buClr>
              <a:buFont typeface="Wingdings" pitchFamily="2" charset="2"/>
              <a:buNone/>
            </a:pPr>
            <a:r>
              <a:rPr lang="en-US" sz="2400" b="1">
                <a:solidFill>
                  <a:schemeClr val="accent2"/>
                </a:solidFill>
              </a:rPr>
              <a:t>						       		  </a:t>
            </a:r>
            <a:r>
              <a:rPr lang="en-US" sz="2000" b="1" i="1" u="sng">
                <a:solidFill>
                  <a:schemeClr val="accent2"/>
                </a:solidFill>
              </a:rPr>
              <a:t># of deaths</a:t>
            </a:r>
            <a:endParaRPr lang="en-US" sz="2400" b="1" i="1" u="sng">
              <a:solidFill>
                <a:schemeClr val="accent2"/>
              </a:solidFill>
            </a:endParaRPr>
          </a:p>
          <a:p>
            <a:pPr marL="342900" indent="-342900">
              <a:lnSpc>
                <a:spcPct val="90000"/>
              </a:lnSpc>
              <a:spcBef>
                <a:spcPct val="20000"/>
              </a:spcBef>
              <a:buClr>
                <a:srgbClr val="FF0066"/>
              </a:buClr>
              <a:buFont typeface="Wingdings" pitchFamily="2" charset="2"/>
              <a:buNone/>
            </a:pPr>
            <a:endParaRPr lang="en-US" sz="800" b="1">
              <a:solidFill>
                <a:schemeClr val="accent2"/>
              </a:solidFill>
            </a:endParaRPr>
          </a:p>
          <a:p>
            <a:pPr marL="342900" indent="-342900">
              <a:lnSpc>
                <a:spcPct val="90000"/>
              </a:lnSpc>
              <a:spcBef>
                <a:spcPct val="20000"/>
              </a:spcBef>
              <a:buClr>
                <a:srgbClr val="FFCC00"/>
              </a:buClr>
              <a:buFontTx/>
              <a:buChar char="•"/>
            </a:pPr>
            <a:r>
              <a:rPr lang="en-US" sz="2400" b="1">
                <a:solidFill>
                  <a:schemeClr val="accent2"/>
                </a:solidFill>
              </a:rPr>
              <a:t>Heart Disease ……..……………………..…….	     	</a:t>
            </a:r>
          </a:p>
          <a:p>
            <a:pPr marL="342900" indent="-342900">
              <a:lnSpc>
                <a:spcPct val="90000"/>
              </a:lnSpc>
              <a:spcBef>
                <a:spcPct val="20000"/>
              </a:spcBef>
              <a:buClr>
                <a:srgbClr val="FFCC00"/>
              </a:buClr>
              <a:buFontTx/>
              <a:buChar char="•"/>
            </a:pPr>
            <a:r>
              <a:rPr lang="en-US" sz="2400" b="1">
                <a:solidFill>
                  <a:schemeClr val="accent2"/>
                </a:solidFill>
              </a:rPr>
              <a:t>Malignant Neoplasm ………………………….	    	</a:t>
            </a:r>
          </a:p>
          <a:p>
            <a:pPr marL="342900" indent="-342900">
              <a:lnSpc>
                <a:spcPct val="90000"/>
              </a:lnSpc>
              <a:spcBef>
                <a:spcPct val="20000"/>
              </a:spcBef>
              <a:buClr>
                <a:srgbClr val="FFCC00"/>
              </a:buClr>
              <a:buFontTx/>
              <a:buChar char="•"/>
            </a:pPr>
            <a:r>
              <a:rPr lang="en-US" sz="2400" b="1">
                <a:solidFill>
                  <a:schemeClr val="accent2"/>
                </a:solidFill>
              </a:rPr>
              <a:t>Cerebrovascular Diseases …………………..	    	</a:t>
            </a:r>
          </a:p>
          <a:p>
            <a:pPr marL="342900" indent="-342900">
              <a:lnSpc>
                <a:spcPct val="90000"/>
              </a:lnSpc>
              <a:spcBef>
                <a:spcPct val="20000"/>
              </a:spcBef>
              <a:buClr>
                <a:srgbClr val="FFCC00"/>
              </a:buClr>
              <a:buFontTx/>
              <a:buChar char="•"/>
            </a:pPr>
            <a:r>
              <a:rPr lang="en-US" sz="2400" b="1">
                <a:solidFill>
                  <a:schemeClr val="accent2"/>
                </a:solidFill>
              </a:rPr>
              <a:t>Chronic Lower Respiratory Diseases ……..	 	</a:t>
            </a:r>
          </a:p>
          <a:p>
            <a:pPr marL="342900" indent="-342900">
              <a:lnSpc>
                <a:spcPct val="90000"/>
              </a:lnSpc>
              <a:spcBef>
                <a:spcPct val="20000"/>
              </a:spcBef>
              <a:buClr>
                <a:srgbClr val="FFCC00"/>
              </a:buClr>
              <a:buFontTx/>
              <a:buChar char="•"/>
            </a:pPr>
            <a:r>
              <a:rPr lang="en-US" sz="2400" b="1">
                <a:solidFill>
                  <a:schemeClr val="accent2"/>
                </a:solidFill>
              </a:rPr>
              <a:t>Accidents (Unintentional Injuries) ………….		</a:t>
            </a:r>
          </a:p>
          <a:p>
            <a:pPr marL="342900" indent="-342900">
              <a:lnSpc>
                <a:spcPct val="90000"/>
              </a:lnSpc>
              <a:spcBef>
                <a:spcPct val="20000"/>
              </a:spcBef>
              <a:buClr>
                <a:srgbClr val="FFCC00"/>
              </a:buClr>
              <a:buFontTx/>
              <a:buChar char="•"/>
            </a:pPr>
            <a:r>
              <a:rPr lang="en-US" sz="2400" b="1">
                <a:solidFill>
                  <a:schemeClr val="accent2"/>
                </a:solidFill>
              </a:rPr>
              <a:t>Alzheimer’s Disease …………………………..		</a:t>
            </a:r>
          </a:p>
          <a:p>
            <a:pPr marL="342900" indent="-342900">
              <a:lnSpc>
                <a:spcPct val="90000"/>
              </a:lnSpc>
              <a:spcBef>
                <a:spcPct val="20000"/>
              </a:spcBef>
              <a:buClr>
                <a:srgbClr val="FFCC00"/>
              </a:buClr>
              <a:buFontTx/>
              <a:buChar char="•"/>
            </a:pPr>
            <a:r>
              <a:rPr lang="en-US" sz="2400" b="1">
                <a:solidFill>
                  <a:schemeClr val="accent2"/>
                </a:solidFill>
              </a:rPr>
              <a:t>Diabetes mellitus ………………………………</a:t>
            </a:r>
          </a:p>
          <a:p>
            <a:pPr marL="342900" indent="-342900">
              <a:lnSpc>
                <a:spcPct val="90000"/>
              </a:lnSpc>
              <a:spcBef>
                <a:spcPct val="20000"/>
              </a:spcBef>
              <a:buClr>
                <a:srgbClr val="FFCC00"/>
              </a:buClr>
              <a:buFontTx/>
              <a:buChar char="•"/>
            </a:pPr>
            <a:r>
              <a:rPr lang="en-US" sz="2400" b="1">
                <a:solidFill>
                  <a:schemeClr val="accent2"/>
                </a:solidFill>
              </a:rPr>
              <a:t>Influenza and Pneumonia …………………….</a:t>
            </a:r>
          </a:p>
          <a:p>
            <a:pPr marL="342900" indent="-342900">
              <a:lnSpc>
                <a:spcPct val="90000"/>
              </a:lnSpc>
              <a:spcBef>
                <a:spcPct val="20000"/>
              </a:spcBef>
              <a:buClr>
                <a:srgbClr val="FFCC00"/>
              </a:buClr>
            </a:pPr>
            <a:endParaRPr lang="en-US" sz="2400" b="1">
              <a:solidFill>
                <a:schemeClr val="accent2"/>
              </a:solidFill>
            </a:endParaRPr>
          </a:p>
        </p:txBody>
      </p:sp>
      <p:sp>
        <p:nvSpPr>
          <p:cNvPr id="6148" name="Rectangle 2"/>
          <p:cNvSpPr>
            <a:spLocks noChangeArrowheads="1"/>
          </p:cNvSpPr>
          <p:nvPr/>
        </p:nvSpPr>
        <p:spPr bwMode="auto">
          <a:xfrm>
            <a:off x="609600" y="6096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dirty="0" smtClean="0">
                <a:solidFill>
                  <a:schemeClr val="accent2"/>
                </a:solidFill>
              </a:rPr>
              <a:t>Official Causes </a:t>
            </a:r>
            <a:r>
              <a:rPr lang="en-US" sz="3600" b="1" dirty="0">
                <a:solidFill>
                  <a:schemeClr val="accent2"/>
                </a:solidFill>
              </a:rPr>
              <a:t>of Death (CDC, 2007)</a:t>
            </a:r>
            <a:endParaRPr lang="en-US" sz="4000" b="1" dirty="0">
              <a:solidFill>
                <a:schemeClr val="accent2"/>
              </a:solidFill>
              <a:latin typeface="Garamond" pitchFamily="18" charset="0"/>
            </a:endParaRPr>
          </a:p>
        </p:txBody>
      </p:sp>
      <p:sp>
        <p:nvSpPr>
          <p:cNvPr id="276484" name="Line 4"/>
          <p:cNvSpPr>
            <a:spLocks noChangeShapeType="1"/>
          </p:cNvSpPr>
          <p:nvPr/>
        </p:nvSpPr>
        <p:spPr bwMode="auto">
          <a:xfrm>
            <a:off x="0" y="1447800"/>
            <a:ext cx="9144000" cy="0"/>
          </a:xfrm>
          <a:prstGeom prst="line">
            <a:avLst/>
          </a:prstGeom>
          <a:noFill/>
          <a:ln w="57150" cmpd="thickThin">
            <a:solidFill>
              <a:srgbClr val="FFCC66"/>
            </a:solidFill>
            <a:round/>
            <a:headEnd/>
            <a:tailEnd/>
          </a:ln>
          <a:effectLst/>
        </p:spPr>
        <p:txBody>
          <a:bodyPr/>
          <a:lstStyle/>
          <a:p>
            <a:pPr algn="ctr">
              <a:defRPr/>
            </a:pPr>
            <a:endParaRPr lang="en-US" sz="6600" b="1">
              <a:solidFill>
                <a:srgbClr val="FFCC66"/>
              </a:solidFill>
              <a:effectLst>
                <a:outerShdw blurRad="38100" dist="38100" dir="2700000" algn="tl">
                  <a:srgbClr val="000000">
                    <a:alpha val="43137"/>
                  </a:srgbClr>
                </a:outerShdw>
              </a:effectLst>
            </a:endParaRPr>
          </a:p>
        </p:txBody>
      </p:sp>
      <p:sp>
        <p:nvSpPr>
          <p:cNvPr id="6150" name="Text Box 5"/>
          <p:cNvSpPr txBox="1">
            <a:spLocks noChangeArrowheads="1"/>
          </p:cNvSpPr>
          <p:nvPr/>
        </p:nvSpPr>
        <p:spPr bwMode="auto">
          <a:xfrm>
            <a:off x="533400" y="61722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2400">
              <a:solidFill>
                <a:schemeClr val="accent2"/>
              </a:solidFill>
              <a:latin typeface="Times New Roman" pitchFamily="18" charset="0"/>
            </a:endParaRPr>
          </a:p>
        </p:txBody>
      </p:sp>
      <p:sp>
        <p:nvSpPr>
          <p:cNvPr id="6151" name="Rectangle 3"/>
          <p:cNvSpPr>
            <a:spLocks noChangeArrowheads="1"/>
          </p:cNvSpPr>
          <p:nvPr/>
        </p:nvSpPr>
        <p:spPr bwMode="auto">
          <a:xfrm>
            <a:off x="7086600" y="2133600"/>
            <a:ext cx="1447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rgbClr val="FF0066"/>
              </a:buClr>
            </a:pPr>
            <a:endParaRPr lang="en-US" sz="2400" b="1">
              <a:solidFill>
                <a:schemeClr val="accent2"/>
              </a:solidFill>
            </a:endParaRPr>
          </a:p>
        </p:txBody>
      </p:sp>
      <p:sp>
        <p:nvSpPr>
          <p:cNvPr id="6152" name="TextBox 6"/>
          <p:cNvSpPr txBox="1">
            <a:spLocks noChangeArrowheads="1"/>
          </p:cNvSpPr>
          <p:nvPr/>
        </p:nvSpPr>
        <p:spPr bwMode="auto">
          <a:xfrm>
            <a:off x="6945313" y="2286000"/>
            <a:ext cx="1287462"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90000"/>
              </a:lnSpc>
              <a:spcBef>
                <a:spcPct val="20000"/>
              </a:spcBef>
              <a:buClr>
                <a:srgbClr val="FFCC00"/>
              </a:buClr>
            </a:pPr>
            <a:r>
              <a:rPr lang="en-US" sz="2400" b="1">
                <a:solidFill>
                  <a:schemeClr val="accent2"/>
                </a:solidFill>
              </a:rPr>
              <a:t>616,067</a:t>
            </a:r>
          </a:p>
          <a:p>
            <a:pPr algn="r" eaLnBrk="1" hangingPunct="1">
              <a:lnSpc>
                <a:spcPct val="90000"/>
              </a:lnSpc>
              <a:spcBef>
                <a:spcPct val="20000"/>
              </a:spcBef>
              <a:buClr>
                <a:srgbClr val="FFCC00"/>
              </a:buClr>
            </a:pPr>
            <a:r>
              <a:rPr lang="en-US" sz="2400" b="1">
                <a:solidFill>
                  <a:schemeClr val="accent2"/>
                </a:solidFill>
              </a:rPr>
              <a:t>562,875</a:t>
            </a:r>
          </a:p>
          <a:p>
            <a:pPr algn="r" eaLnBrk="1" hangingPunct="1">
              <a:lnSpc>
                <a:spcPct val="90000"/>
              </a:lnSpc>
              <a:spcBef>
                <a:spcPct val="20000"/>
              </a:spcBef>
              <a:buClr>
                <a:srgbClr val="FFCC00"/>
              </a:buClr>
            </a:pPr>
            <a:r>
              <a:rPr lang="en-US" sz="2400" b="1">
                <a:solidFill>
                  <a:schemeClr val="accent2"/>
                </a:solidFill>
              </a:rPr>
              <a:t>135,952</a:t>
            </a:r>
          </a:p>
          <a:p>
            <a:pPr algn="r" eaLnBrk="1" hangingPunct="1">
              <a:lnSpc>
                <a:spcPct val="90000"/>
              </a:lnSpc>
              <a:spcBef>
                <a:spcPct val="20000"/>
              </a:spcBef>
              <a:buClr>
                <a:srgbClr val="FFCC00"/>
              </a:buClr>
            </a:pPr>
            <a:r>
              <a:rPr lang="en-US" sz="2400" b="1">
                <a:solidFill>
                  <a:schemeClr val="accent2"/>
                </a:solidFill>
              </a:rPr>
              <a:t>127,924</a:t>
            </a:r>
          </a:p>
          <a:p>
            <a:pPr algn="r" eaLnBrk="1" hangingPunct="1">
              <a:lnSpc>
                <a:spcPct val="90000"/>
              </a:lnSpc>
              <a:spcBef>
                <a:spcPct val="20000"/>
              </a:spcBef>
              <a:buClr>
                <a:srgbClr val="FFCC00"/>
              </a:buClr>
            </a:pPr>
            <a:r>
              <a:rPr lang="en-US" sz="2400" b="1">
                <a:solidFill>
                  <a:schemeClr val="accent2"/>
                </a:solidFill>
              </a:rPr>
              <a:t>123,706</a:t>
            </a:r>
          </a:p>
          <a:p>
            <a:pPr algn="r" eaLnBrk="1" hangingPunct="1">
              <a:lnSpc>
                <a:spcPct val="90000"/>
              </a:lnSpc>
              <a:spcBef>
                <a:spcPct val="20000"/>
              </a:spcBef>
              <a:buClr>
                <a:srgbClr val="FFCC00"/>
              </a:buClr>
            </a:pPr>
            <a:r>
              <a:rPr lang="en-US" sz="2400" b="1">
                <a:solidFill>
                  <a:schemeClr val="accent2"/>
                </a:solidFill>
              </a:rPr>
              <a:t>74,632</a:t>
            </a:r>
          </a:p>
          <a:p>
            <a:pPr algn="r" eaLnBrk="1" hangingPunct="1">
              <a:lnSpc>
                <a:spcPct val="90000"/>
              </a:lnSpc>
              <a:spcBef>
                <a:spcPct val="20000"/>
              </a:spcBef>
              <a:buClr>
                <a:srgbClr val="FFCC00"/>
              </a:buClr>
            </a:pPr>
            <a:r>
              <a:rPr lang="en-US" sz="2400" b="1">
                <a:solidFill>
                  <a:schemeClr val="accent2"/>
                </a:solidFill>
              </a:rPr>
              <a:t>72,432</a:t>
            </a:r>
          </a:p>
          <a:p>
            <a:pPr algn="r" eaLnBrk="1" hangingPunct="1">
              <a:lnSpc>
                <a:spcPct val="90000"/>
              </a:lnSpc>
              <a:spcBef>
                <a:spcPct val="20000"/>
              </a:spcBef>
              <a:buClr>
                <a:srgbClr val="FFCC00"/>
              </a:buClr>
            </a:pPr>
            <a:r>
              <a:rPr lang="en-US" sz="2400" b="1">
                <a:solidFill>
                  <a:schemeClr val="accent2"/>
                </a:solidFill>
              </a:rPr>
              <a:t>56,326</a:t>
            </a:r>
          </a:p>
          <a:p>
            <a:pPr algn="r" eaLnBrk="1" hangingPunct="1">
              <a:lnSpc>
                <a:spcPct val="90000"/>
              </a:lnSpc>
              <a:spcBef>
                <a:spcPct val="20000"/>
              </a:spcBef>
              <a:buClr>
                <a:srgbClr val="FFCC00"/>
              </a:buClr>
            </a:pPr>
            <a:endParaRPr lang="en-US" sz="2400" b="1">
              <a:solidFill>
                <a:schemeClr val="accent2"/>
              </a:solidFill>
            </a:endParaRPr>
          </a:p>
          <a:p>
            <a:pPr algn="r" eaLnBrk="1" hangingPunct="1">
              <a:lnSpc>
                <a:spcPct val="90000"/>
              </a:lnSpc>
              <a:spcBef>
                <a:spcPct val="20000"/>
              </a:spcBef>
              <a:buClr>
                <a:srgbClr val="FFCC00"/>
              </a:buClr>
            </a:pPr>
            <a:endParaRPr lang="en-US" sz="2400" b="1">
              <a:solidFill>
                <a:schemeClr val="accent2"/>
              </a:solidFill>
            </a:endParaRPr>
          </a:p>
        </p:txBody>
      </p:sp>
    </p:spTree>
    <p:extLst>
      <p:ext uri="{BB962C8B-B14F-4D97-AF65-F5344CB8AC3E}">
        <p14:creationId xmlns:p14="http://schemas.microsoft.com/office/powerpoint/2010/main" val="306946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2"/>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6739703-AE26-4D32-9C6B-300404EE0A4C}" type="slidenum">
              <a:rPr lang="en-US" smtClean="0">
                <a:solidFill>
                  <a:schemeClr val="accent2"/>
                </a:solidFill>
              </a:rPr>
              <a:pPr eaLnBrk="1" hangingPunct="1"/>
              <a:t>12</a:t>
            </a:fld>
            <a:endParaRPr lang="en-US" smtClean="0">
              <a:solidFill>
                <a:schemeClr val="accent2"/>
              </a:solidFill>
            </a:endParaRPr>
          </a:p>
        </p:txBody>
      </p:sp>
      <p:sp>
        <p:nvSpPr>
          <p:cNvPr id="277506" name="Rectangle 2"/>
          <p:cNvSpPr>
            <a:spLocks noChangeArrowheads="1"/>
          </p:cNvSpPr>
          <p:nvPr/>
        </p:nvSpPr>
        <p:spPr bwMode="auto">
          <a:xfrm>
            <a:off x="838200" y="457200"/>
            <a:ext cx="7772400" cy="762000"/>
          </a:xfrm>
          <a:prstGeom prst="rect">
            <a:avLst/>
          </a:prstGeom>
          <a:noFill/>
          <a:ln w="9525">
            <a:noFill/>
            <a:miter lim="800000"/>
            <a:headEnd/>
            <a:tailEnd/>
          </a:ln>
          <a:effectLst/>
        </p:spPr>
        <p:txBody>
          <a:bodyPr anchor="ctr"/>
          <a:lstStyle/>
          <a:p>
            <a:pPr algn="ctr">
              <a:defRPr/>
            </a:pPr>
            <a:r>
              <a:rPr lang="en-US" sz="3600" b="1">
                <a:solidFill>
                  <a:schemeClr val="accent2"/>
                </a:solidFill>
              </a:rPr>
              <a:t>Real Causes of Death </a:t>
            </a:r>
          </a:p>
          <a:p>
            <a:pPr algn="ctr">
              <a:defRPr/>
            </a:pPr>
            <a:r>
              <a:rPr lang="en-US" sz="2000" b="1">
                <a:solidFill>
                  <a:schemeClr val="accent2"/>
                </a:solidFill>
              </a:rPr>
              <a:t>(Mokdad, et al,  2004)</a:t>
            </a:r>
            <a:r>
              <a:rPr lang="en-US" sz="2000" b="1">
                <a:solidFill>
                  <a:schemeClr val="accent2"/>
                </a:solidFill>
                <a:effectLst>
                  <a:outerShdw blurRad="38100" dist="38100" dir="2700000" algn="tl">
                    <a:srgbClr val="C0C0C0"/>
                  </a:outerShdw>
                </a:effectLst>
              </a:rPr>
              <a:t> </a:t>
            </a:r>
          </a:p>
        </p:txBody>
      </p:sp>
      <p:sp>
        <p:nvSpPr>
          <p:cNvPr id="7172" name="Rectangle 3"/>
          <p:cNvSpPr>
            <a:spLocks noChangeArrowheads="1"/>
          </p:cNvSpPr>
          <p:nvPr/>
        </p:nvSpPr>
        <p:spPr bwMode="auto">
          <a:xfrm>
            <a:off x="685800" y="16764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rgbClr val="FF0066"/>
              </a:buClr>
              <a:buFont typeface="Wingdings" pitchFamily="2" charset="2"/>
              <a:buNone/>
            </a:pPr>
            <a:r>
              <a:rPr lang="en-US" sz="2400" b="1" dirty="0">
                <a:solidFill>
                  <a:schemeClr val="accent2"/>
                </a:solidFill>
              </a:rPr>
              <a:t>						          	    </a:t>
            </a:r>
            <a:r>
              <a:rPr lang="en-US" sz="2400" b="1" dirty="0" smtClean="0">
                <a:solidFill>
                  <a:schemeClr val="accent2"/>
                </a:solidFill>
              </a:rPr>
              <a:t>                                                 </a:t>
            </a:r>
            <a:r>
              <a:rPr lang="en-US" sz="2000" b="1" i="1" u="sng" dirty="0" smtClean="0">
                <a:solidFill>
                  <a:schemeClr val="accent2"/>
                </a:solidFill>
              </a:rPr>
              <a:t># </a:t>
            </a:r>
            <a:r>
              <a:rPr lang="en-US" sz="2000" b="1" i="1" u="sng" dirty="0">
                <a:solidFill>
                  <a:schemeClr val="accent2"/>
                </a:solidFill>
              </a:rPr>
              <a:t>of Deaths</a:t>
            </a:r>
          </a:p>
          <a:p>
            <a:pPr marL="342900" indent="-342900">
              <a:lnSpc>
                <a:spcPct val="90000"/>
              </a:lnSpc>
              <a:spcBef>
                <a:spcPct val="20000"/>
              </a:spcBef>
              <a:buClr>
                <a:srgbClr val="FF0066"/>
              </a:buClr>
              <a:buFont typeface="Wingdings" pitchFamily="2" charset="2"/>
              <a:buNone/>
            </a:pPr>
            <a:endParaRPr lang="en-US" sz="1000" b="1" dirty="0">
              <a:solidFill>
                <a:schemeClr val="accent2"/>
              </a:solidFill>
            </a:endParaRPr>
          </a:p>
          <a:p>
            <a:pPr marL="342900" indent="-342900">
              <a:lnSpc>
                <a:spcPct val="90000"/>
              </a:lnSpc>
              <a:spcBef>
                <a:spcPct val="20000"/>
              </a:spcBef>
              <a:buClr>
                <a:srgbClr val="FFCC00"/>
              </a:buClr>
              <a:buFontTx/>
              <a:buChar char="•"/>
            </a:pPr>
            <a:r>
              <a:rPr lang="en-US" sz="2400" b="1" dirty="0">
                <a:solidFill>
                  <a:schemeClr val="accent2"/>
                </a:solidFill>
              </a:rPr>
              <a:t>Tobacco </a:t>
            </a:r>
            <a:r>
              <a:rPr lang="en-US" sz="2400" b="1" dirty="0" smtClean="0">
                <a:solidFill>
                  <a:schemeClr val="accent2"/>
                </a:solidFill>
              </a:rPr>
              <a:t>………………………………………….</a:t>
            </a:r>
            <a:r>
              <a:rPr lang="en-US" sz="2400" b="1" dirty="0">
                <a:solidFill>
                  <a:schemeClr val="accent2"/>
                </a:solidFill>
              </a:rPr>
              <a:t>		      </a:t>
            </a:r>
          </a:p>
          <a:p>
            <a:pPr marL="342900" indent="-342900">
              <a:lnSpc>
                <a:spcPct val="90000"/>
              </a:lnSpc>
              <a:spcBef>
                <a:spcPct val="20000"/>
              </a:spcBef>
              <a:buClr>
                <a:srgbClr val="FFCC00"/>
              </a:buClr>
              <a:buFontTx/>
              <a:buChar char="•"/>
            </a:pPr>
            <a:r>
              <a:rPr lang="en-US" sz="2400" b="1" dirty="0">
                <a:solidFill>
                  <a:schemeClr val="accent2"/>
                </a:solidFill>
              </a:rPr>
              <a:t>Poor Diet and Physical Inactivity …….</a:t>
            </a:r>
          </a:p>
          <a:p>
            <a:pPr marL="342900" indent="-342900">
              <a:lnSpc>
                <a:spcPct val="90000"/>
              </a:lnSpc>
              <a:spcBef>
                <a:spcPct val="20000"/>
              </a:spcBef>
              <a:buClr>
                <a:srgbClr val="FFCC00"/>
              </a:buClr>
              <a:buFontTx/>
              <a:buChar char="•"/>
            </a:pPr>
            <a:r>
              <a:rPr lang="en-US" sz="2400" b="1" dirty="0">
                <a:solidFill>
                  <a:schemeClr val="accent2"/>
                </a:solidFill>
              </a:rPr>
              <a:t>Alcohol Consumption ………………….	</a:t>
            </a:r>
            <a:r>
              <a:rPr lang="en-US" sz="2400" b="1" dirty="0" smtClean="0">
                <a:solidFill>
                  <a:schemeClr val="accent2"/>
                </a:solidFill>
              </a:rPr>
              <a:t>...</a:t>
            </a:r>
            <a:r>
              <a:rPr lang="en-US" sz="2400" b="1" dirty="0">
                <a:solidFill>
                  <a:schemeClr val="accent2"/>
                </a:solidFill>
              </a:rPr>
              <a:t>	        </a:t>
            </a:r>
          </a:p>
          <a:p>
            <a:pPr marL="342900" indent="-342900">
              <a:lnSpc>
                <a:spcPct val="90000"/>
              </a:lnSpc>
              <a:spcBef>
                <a:spcPct val="20000"/>
              </a:spcBef>
              <a:buClr>
                <a:srgbClr val="FFCC00"/>
              </a:buClr>
              <a:buFontTx/>
              <a:buChar char="•"/>
            </a:pPr>
            <a:r>
              <a:rPr lang="en-US" sz="2400" b="1" dirty="0">
                <a:solidFill>
                  <a:schemeClr val="accent2"/>
                </a:solidFill>
              </a:rPr>
              <a:t>Microbial Agents </a:t>
            </a:r>
            <a:r>
              <a:rPr lang="en-US" sz="2400" b="1" dirty="0" smtClean="0">
                <a:solidFill>
                  <a:schemeClr val="accent2"/>
                </a:solidFill>
              </a:rPr>
              <a:t>…………………………….</a:t>
            </a:r>
            <a:r>
              <a:rPr lang="en-US" sz="2400" b="1" dirty="0">
                <a:solidFill>
                  <a:schemeClr val="accent2"/>
                </a:solidFill>
              </a:rPr>
              <a:t>	          	                   </a:t>
            </a:r>
          </a:p>
          <a:p>
            <a:pPr marL="342900" indent="-342900">
              <a:lnSpc>
                <a:spcPct val="90000"/>
              </a:lnSpc>
              <a:spcBef>
                <a:spcPct val="20000"/>
              </a:spcBef>
              <a:buClr>
                <a:srgbClr val="FFCC00"/>
              </a:buClr>
              <a:buFontTx/>
              <a:buChar char="•"/>
            </a:pPr>
            <a:r>
              <a:rPr lang="en-US" sz="2400" b="1" dirty="0">
                <a:solidFill>
                  <a:schemeClr val="accent2"/>
                </a:solidFill>
              </a:rPr>
              <a:t>Toxic Agents </a:t>
            </a:r>
            <a:r>
              <a:rPr lang="en-US" sz="2400" b="1" dirty="0" smtClean="0">
                <a:solidFill>
                  <a:schemeClr val="accent2"/>
                </a:solidFill>
              </a:rPr>
              <a:t>……………………………………</a:t>
            </a:r>
            <a:r>
              <a:rPr lang="en-US" sz="2400" b="1" dirty="0">
                <a:solidFill>
                  <a:schemeClr val="accent2"/>
                </a:solidFill>
              </a:rPr>
              <a:t>		</a:t>
            </a:r>
          </a:p>
          <a:p>
            <a:pPr marL="342900" indent="-342900">
              <a:lnSpc>
                <a:spcPct val="90000"/>
              </a:lnSpc>
              <a:spcBef>
                <a:spcPct val="20000"/>
              </a:spcBef>
              <a:buClr>
                <a:srgbClr val="FFCC00"/>
              </a:buClr>
              <a:buFontTx/>
              <a:buChar char="•"/>
            </a:pPr>
            <a:r>
              <a:rPr lang="en-US" sz="2400" b="1" dirty="0">
                <a:solidFill>
                  <a:schemeClr val="accent2"/>
                </a:solidFill>
              </a:rPr>
              <a:t>Motor Vehicle </a:t>
            </a:r>
            <a:r>
              <a:rPr lang="en-US" sz="2400" b="1" dirty="0" smtClean="0">
                <a:solidFill>
                  <a:schemeClr val="accent2"/>
                </a:solidFill>
              </a:rPr>
              <a:t>…………………………………</a:t>
            </a:r>
            <a:r>
              <a:rPr lang="en-US" sz="2400" b="1" dirty="0">
                <a:solidFill>
                  <a:schemeClr val="accent2"/>
                </a:solidFill>
              </a:rPr>
              <a:t>		</a:t>
            </a:r>
          </a:p>
          <a:p>
            <a:pPr marL="342900" indent="-342900">
              <a:lnSpc>
                <a:spcPct val="90000"/>
              </a:lnSpc>
              <a:spcBef>
                <a:spcPct val="20000"/>
              </a:spcBef>
              <a:buClr>
                <a:srgbClr val="FFCC00"/>
              </a:buClr>
              <a:buFontTx/>
              <a:buChar char="•"/>
            </a:pPr>
            <a:r>
              <a:rPr lang="en-US" sz="2400" b="1" dirty="0">
                <a:solidFill>
                  <a:schemeClr val="accent2"/>
                </a:solidFill>
              </a:rPr>
              <a:t>Firearms </a:t>
            </a:r>
            <a:r>
              <a:rPr lang="en-US" sz="2400" b="1" dirty="0" smtClean="0">
                <a:solidFill>
                  <a:schemeClr val="accent2"/>
                </a:solidFill>
              </a:rPr>
              <a:t>…………………………………….….</a:t>
            </a:r>
            <a:endParaRPr lang="en-US" sz="2400" b="1" dirty="0">
              <a:solidFill>
                <a:schemeClr val="accent2"/>
              </a:solidFill>
            </a:endParaRPr>
          </a:p>
          <a:p>
            <a:pPr marL="342900" indent="-342900">
              <a:lnSpc>
                <a:spcPct val="90000"/>
              </a:lnSpc>
              <a:spcBef>
                <a:spcPct val="20000"/>
              </a:spcBef>
              <a:buClr>
                <a:srgbClr val="FFCC00"/>
              </a:buClr>
              <a:buFontTx/>
              <a:buChar char="•"/>
            </a:pPr>
            <a:r>
              <a:rPr lang="en-US" sz="2400" b="1" dirty="0">
                <a:solidFill>
                  <a:schemeClr val="accent2"/>
                </a:solidFill>
              </a:rPr>
              <a:t>Sexual Behavior </a:t>
            </a:r>
            <a:r>
              <a:rPr lang="en-US" sz="2400" b="1" dirty="0" smtClean="0">
                <a:solidFill>
                  <a:schemeClr val="accent2"/>
                </a:solidFill>
              </a:rPr>
              <a:t>……………………………..</a:t>
            </a:r>
            <a:r>
              <a:rPr lang="en-US" sz="2400" b="1" dirty="0">
                <a:solidFill>
                  <a:schemeClr val="accent2"/>
                </a:solidFill>
              </a:rPr>
              <a:t>		</a:t>
            </a:r>
          </a:p>
          <a:p>
            <a:pPr marL="342900" indent="-342900">
              <a:lnSpc>
                <a:spcPct val="90000"/>
              </a:lnSpc>
              <a:spcBef>
                <a:spcPct val="20000"/>
              </a:spcBef>
              <a:buClr>
                <a:srgbClr val="FFCC00"/>
              </a:buClr>
              <a:buFontTx/>
              <a:buChar char="•"/>
            </a:pPr>
            <a:r>
              <a:rPr lang="en-US" sz="2400" b="1" dirty="0">
                <a:solidFill>
                  <a:schemeClr val="accent2"/>
                </a:solidFill>
              </a:rPr>
              <a:t>Illicit Drug Use </a:t>
            </a:r>
            <a:r>
              <a:rPr lang="en-US" sz="2400" b="1" dirty="0" smtClean="0">
                <a:solidFill>
                  <a:schemeClr val="accent2"/>
                </a:solidFill>
              </a:rPr>
              <a:t>………………………….......</a:t>
            </a:r>
            <a:r>
              <a:rPr lang="en-US" sz="2400" b="1" dirty="0">
                <a:solidFill>
                  <a:schemeClr val="accent2"/>
                </a:solidFill>
              </a:rPr>
              <a:t>			       </a:t>
            </a:r>
          </a:p>
        </p:txBody>
      </p:sp>
      <p:sp>
        <p:nvSpPr>
          <p:cNvPr id="277508" name="Line 4"/>
          <p:cNvSpPr>
            <a:spLocks noChangeShapeType="1"/>
          </p:cNvSpPr>
          <p:nvPr/>
        </p:nvSpPr>
        <p:spPr bwMode="auto">
          <a:xfrm>
            <a:off x="0" y="1371600"/>
            <a:ext cx="9144000" cy="0"/>
          </a:xfrm>
          <a:prstGeom prst="line">
            <a:avLst/>
          </a:prstGeom>
          <a:noFill/>
          <a:ln w="57150" cmpd="thickThin">
            <a:solidFill>
              <a:srgbClr val="FFCC66"/>
            </a:solidFill>
            <a:round/>
            <a:headEnd/>
            <a:tailEnd/>
          </a:ln>
          <a:effectLst/>
        </p:spPr>
        <p:txBody>
          <a:bodyPr/>
          <a:lstStyle/>
          <a:p>
            <a:pPr algn="ctr">
              <a:defRPr/>
            </a:pPr>
            <a:endParaRPr lang="en-US" sz="6600" b="1">
              <a:solidFill>
                <a:srgbClr val="FFCC66"/>
              </a:solidFill>
              <a:effectLst>
                <a:outerShdw blurRad="38100" dist="38100" dir="2700000" algn="tl">
                  <a:srgbClr val="000000">
                    <a:alpha val="43137"/>
                  </a:srgbClr>
                </a:outerShdw>
              </a:effectLst>
            </a:endParaRPr>
          </a:p>
        </p:txBody>
      </p:sp>
      <p:sp>
        <p:nvSpPr>
          <p:cNvPr id="7174" name="TextBox 4"/>
          <p:cNvSpPr txBox="1">
            <a:spLocks noChangeArrowheads="1"/>
          </p:cNvSpPr>
          <p:nvPr/>
        </p:nvSpPr>
        <p:spPr bwMode="auto">
          <a:xfrm>
            <a:off x="6564313" y="2209800"/>
            <a:ext cx="1287462"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90000"/>
              </a:lnSpc>
              <a:spcBef>
                <a:spcPct val="20000"/>
              </a:spcBef>
              <a:buClr>
                <a:srgbClr val="FFCC00"/>
              </a:buClr>
            </a:pPr>
            <a:r>
              <a:rPr lang="en-US" sz="2400" b="1">
                <a:solidFill>
                  <a:schemeClr val="accent2"/>
                </a:solidFill>
              </a:rPr>
              <a:t>435,000</a:t>
            </a:r>
          </a:p>
          <a:p>
            <a:pPr algn="r" eaLnBrk="1" hangingPunct="1">
              <a:lnSpc>
                <a:spcPct val="90000"/>
              </a:lnSpc>
              <a:spcBef>
                <a:spcPct val="20000"/>
              </a:spcBef>
              <a:buClr>
                <a:srgbClr val="FFCC00"/>
              </a:buClr>
            </a:pPr>
            <a:r>
              <a:rPr lang="en-US" sz="2400" b="1">
                <a:solidFill>
                  <a:schemeClr val="accent2"/>
                </a:solidFill>
              </a:rPr>
              <a:t>365,000</a:t>
            </a:r>
          </a:p>
          <a:p>
            <a:pPr algn="r" eaLnBrk="1" hangingPunct="1">
              <a:lnSpc>
                <a:spcPct val="90000"/>
              </a:lnSpc>
              <a:spcBef>
                <a:spcPct val="20000"/>
              </a:spcBef>
              <a:buClr>
                <a:srgbClr val="FFCC00"/>
              </a:buClr>
            </a:pPr>
            <a:r>
              <a:rPr lang="en-US" sz="2400" b="1">
                <a:solidFill>
                  <a:schemeClr val="accent2"/>
                </a:solidFill>
              </a:rPr>
              <a:t>85,000</a:t>
            </a:r>
          </a:p>
          <a:p>
            <a:pPr algn="r" eaLnBrk="1" hangingPunct="1">
              <a:lnSpc>
                <a:spcPct val="90000"/>
              </a:lnSpc>
              <a:spcBef>
                <a:spcPct val="20000"/>
              </a:spcBef>
              <a:buClr>
                <a:srgbClr val="FFCC00"/>
              </a:buClr>
            </a:pPr>
            <a:r>
              <a:rPr lang="en-US" sz="2400" b="1">
                <a:solidFill>
                  <a:schemeClr val="accent2"/>
                </a:solidFill>
              </a:rPr>
              <a:t>75,000</a:t>
            </a:r>
          </a:p>
          <a:p>
            <a:pPr algn="r" eaLnBrk="1" hangingPunct="1">
              <a:lnSpc>
                <a:spcPct val="90000"/>
              </a:lnSpc>
              <a:spcBef>
                <a:spcPct val="20000"/>
              </a:spcBef>
              <a:buClr>
                <a:srgbClr val="FFCC00"/>
              </a:buClr>
            </a:pPr>
            <a:r>
              <a:rPr lang="en-US" sz="2400" b="1">
                <a:solidFill>
                  <a:schemeClr val="accent2"/>
                </a:solidFill>
              </a:rPr>
              <a:t>55,000</a:t>
            </a:r>
          </a:p>
          <a:p>
            <a:pPr algn="r" eaLnBrk="1" hangingPunct="1">
              <a:lnSpc>
                <a:spcPct val="90000"/>
              </a:lnSpc>
              <a:spcBef>
                <a:spcPct val="20000"/>
              </a:spcBef>
              <a:buClr>
                <a:srgbClr val="FFCC00"/>
              </a:buClr>
            </a:pPr>
            <a:r>
              <a:rPr lang="en-US" sz="2400" b="1">
                <a:solidFill>
                  <a:schemeClr val="accent2"/>
                </a:solidFill>
              </a:rPr>
              <a:t>43,000</a:t>
            </a:r>
          </a:p>
          <a:p>
            <a:pPr algn="r" eaLnBrk="1" hangingPunct="1">
              <a:lnSpc>
                <a:spcPct val="90000"/>
              </a:lnSpc>
              <a:spcBef>
                <a:spcPct val="20000"/>
              </a:spcBef>
              <a:buClr>
                <a:srgbClr val="FFCC00"/>
              </a:buClr>
            </a:pPr>
            <a:r>
              <a:rPr lang="en-US" sz="2400" b="1">
                <a:solidFill>
                  <a:schemeClr val="accent2"/>
                </a:solidFill>
              </a:rPr>
              <a:t>29,000</a:t>
            </a:r>
          </a:p>
          <a:p>
            <a:pPr algn="r" eaLnBrk="1" hangingPunct="1">
              <a:lnSpc>
                <a:spcPct val="90000"/>
              </a:lnSpc>
              <a:spcBef>
                <a:spcPct val="20000"/>
              </a:spcBef>
              <a:buClr>
                <a:srgbClr val="FFCC00"/>
              </a:buClr>
            </a:pPr>
            <a:r>
              <a:rPr lang="en-US" sz="2400" b="1">
                <a:solidFill>
                  <a:schemeClr val="accent2"/>
                </a:solidFill>
              </a:rPr>
              <a:t>20,000</a:t>
            </a:r>
          </a:p>
          <a:p>
            <a:pPr algn="r" eaLnBrk="1" hangingPunct="1">
              <a:lnSpc>
                <a:spcPct val="90000"/>
              </a:lnSpc>
              <a:spcBef>
                <a:spcPct val="20000"/>
              </a:spcBef>
              <a:buClr>
                <a:srgbClr val="FFCC00"/>
              </a:buClr>
            </a:pPr>
            <a:r>
              <a:rPr lang="en-US" sz="2400" b="1">
                <a:solidFill>
                  <a:schemeClr val="accent2"/>
                </a:solidFill>
              </a:rPr>
              <a:t>17,000</a:t>
            </a:r>
          </a:p>
        </p:txBody>
      </p:sp>
    </p:spTree>
    <p:extLst>
      <p:ext uri="{BB962C8B-B14F-4D97-AF65-F5344CB8AC3E}">
        <p14:creationId xmlns:p14="http://schemas.microsoft.com/office/powerpoint/2010/main" val="2685389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200" dirty="0"/>
              <a:t>Strategy for Population Health</a:t>
            </a:r>
          </a:p>
        </p:txBody>
      </p:sp>
      <p:sp>
        <p:nvSpPr>
          <p:cNvPr id="20" name="Rectangle 4"/>
          <p:cNvSpPr>
            <a:spLocks noChangeArrowheads="1"/>
          </p:cNvSpPr>
          <p:nvPr/>
        </p:nvSpPr>
        <p:spPr bwMode="auto">
          <a:xfrm>
            <a:off x="1785846" y="1464469"/>
            <a:ext cx="2127119" cy="93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1679" tIns="95837" rIns="191679" bIns="95837">
            <a:spAutoFit/>
          </a:bodyPr>
          <a:lstStyle/>
          <a:p>
            <a:pPr defTabSz="1914318"/>
            <a:r>
              <a:rPr lang="en-US" sz="4800" dirty="0">
                <a:solidFill>
                  <a:srgbClr val="6A737B"/>
                </a:solidFill>
                <a:latin typeface="Franklin Gothic Demi" pitchFamily="34" charset="0"/>
              </a:rPr>
              <a:t>Know</a:t>
            </a:r>
          </a:p>
        </p:txBody>
      </p:sp>
      <p:sp>
        <p:nvSpPr>
          <p:cNvPr id="24" name="Rectangle 4"/>
          <p:cNvSpPr>
            <a:spLocks noChangeArrowheads="1"/>
          </p:cNvSpPr>
          <p:nvPr/>
        </p:nvSpPr>
        <p:spPr bwMode="auto">
          <a:xfrm>
            <a:off x="1721580" y="2088786"/>
            <a:ext cx="4890132" cy="56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1679" tIns="95837" rIns="191679" bIns="95837">
            <a:spAutoFit/>
          </a:bodyPr>
          <a:lstStyle/>
          <a:p>
            <a:pPr defTabSz="1914318"/>
            <a:r>
              <a:rPr lang="en-US" sz="2400" dirty="0">
                <a:solidFill>
                  <a:srgbClr val="6A737B"/>
                </a:solidFill>
                <a:latin typeface="Franklin Gothic Book" pitchFamily="34" charset="0"/>
              </a:rPr>
              <a:t> and understand your population</a:t>
            </a:r>
          </a:p>
        </p:txBody>
      </p:sp>
      <p:sp>
        <p:nvSpPr>
          <p:cNvPr id="25" name="Rectangle 4"/>
          <p:cNvSpPr>
            <a:spLocks noChangeArrowheads="1"/>
          </p:cNvSpPr>
          <p:nvPr/>
        </p:nvSpPr>
        <p:spPr bwMode="auto">
          <a:xfrm>
            <a:off x="3540785" y="2717474"/>
            <a:ext cx="2642305" cy="93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1679" tIns="95837" rIns="191679" bIns="95837">
            <a:spAutoFit/>
          </a:bodyPr>
          <a:lstStyle/>
          <a:p>
            <a:pPr defTabSz="1914318"/>
            <a:r>
              <a:rPr lang="en-US" sz="4800" dirty="0">
                <a:solidFill>
                  <a:srgbClr val="6A737B"/>
                </a:solidFill>
                <a:latin typeface="Franklin Gothic Demi" pitchFamily="34" charset="0"/>
              </a:rPr>
              <a:t>Engage</a:t>
            </a:r>
          </a:p>
        </p:txBody>
      </p:sp>
      <p:sp>
        <p:nvSpPr>
          <p:cNvPr id="26" name="Rectangle 4"/>
          <p:cNvSpPr>
            <a:spLocks noChangeArrowheads="1"/>
          </p:cNvSpPr>
          <p:nvPr/>
        </p:nvSpPr>
        <p:spPr bwMode="auto">
          <a:xfrm>
            <a:off x="3587071" y="3408006"/>
            <a:ext cx="4303071" cy="93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1679" tIns="95837" rIns="191679" bIns="95837">
            <a:spAutoFit/>
          </a:bodyPr>
          <a:lstStyle/>
          <a:p>
            <a:pPr defTabSz="1914318"/>
            <a:r>
              <a:rPr lang="en-US" sz="2400" dirty="0">
                <a:solidFill>
                  <a:srgbClr val="6A737B"/>
                </a:solidFill>
                <a:latin typeface="Franklin Gothic Book" pitchFamily="34" charset="0"/>
              </a:rPr>
              <a:t>members, families </a:t>
            </a:r>
            <a:r>
              <a:rPr lang="en-US" sz="2400" dirty="0" smtClean="0">
                <a:solidFill>
                  <a:srgbClr val="6A737B"/>
                </a:solidFill>
                <a:latin typeface="Franklin Gothic Book" pitchFamily="34" charset="0"/>
              </a:rPr>
              <a:t>and</a:t>
            </a:r>
            <a:r>
              <a:rPr lang="en-US" sz="2400" dirty="0">
                <a:solidFill>
                  <a:srgbClr val="6A737B"/>
                </a:solidFill>
                <a:latin typeface="Franklin Gothic Book" pitchFamily="34" charset="0"/>
              </a:rPr>
              <a:t/>
            </a:r>
            <a:br>
              <a:rPr lang="en-US" sz="2400" dirty="0">
                <a:solidFill>
                  <a:srgbClr val="6A737B"/>
                </a:solidFill>
                <a:latin typeface="Franklin Gothic Book" pitchFamily="34" charset="0"/>
              </a:rPr>
            </a:br>
            <a:r>
              <a:rPr lang="en-US" sz="2400" dirty="0">
                <a:solidFill>
                  <a:srgbClr val="6A737B"/>
                </a:solidFill>
                <a:latin typeface="Franklin Gothic Book" pitchFamily="34" charset="0"/>
              </a:rPr>
              <a:t>their care team</a:t>
            </a:r>
          </a:p>
        </p:txBody>
      </p:sp>
      <p:sp>
        <p:nvSpPr>
          <p:cNvPr id="27" name="Rectangle 4"/>
          <p:cNvSpPr>
            <a:spLocks noChangeArrowheads="1"/>
          </p:cNvSpPr>
          <p:nvPr/>
        </p:nvSpPr>
        <p:spPr bwMode="auto">
          <a:xfrm>
            <a:off x="5560747" y="4376092"/>
            <a:ext cx="2674807" cy="93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1679" tIns="95837" rIns="191679" bIns="95837">
            <a:spAutoFit/>
          </a:bodyPr>
          <a:lstStyle/>
          <a:p>
            <a:pPr defTabSz="1914318"/>
            <a:r>
              <a:rPr lang="en-US" sz="4800" dirty="0">
                <a:solidFill>
                  <a:srgbClr val="6A737B"/>
                </a:solidFill>
                <a:latin typeface="Franklin Gothic Demi" pitchFamily="34" charset="0"/>
              </a:rPr>
              <a:t>Manage</a:t>
            </a:r>
          </a:p>
        </p:txBody>
      </p:sp>
      <p:sp>
        <p:nvSpPr>
          <p:cNvPr id="28" name="Rectangle 4"/>
          <p:cNvSpPr>
            <a:spLocks noChangeArrowheads="1"/>
          </p:cNvSpPr>
          <p:nvPr/>
        </p:nvSpPr>
        <p:spPr bwMode="auto">
          <a:xfrm>
            <a:off x="5607039" y="4987787"/>
            <a:ext cx="2834893" cy="56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1679" tIns="95837" rIns="191679" bIns="95837">
            <a:spAutoFit/>
          </a:bodyPr>
          <a:lstStyle/>
          <a:p>
            <a:pPr defTabSz="1914318"/>
            <a:r>
              <a:rPr lang="en-US" sz="2400" dirty="0">
                <a:solidFill>
                  <a:srgbClr val="6A737B"/>
                </a:solidFill>
                <a:latin typeface="Franklin Gothic Book" pitchFamily="34" charset="0"/>
              </a:rPr>
              <a:t>outcomes</a:t>
            </a:r>
          </a:p>
        </p:txBody>
      </p:sp>
      <p:pic>
        <p:nvPicPr>
          <p:cNvPr id="16" name="Picture 15"/>
          <p:cNvPicPr>
            <a:picLocks noChangeAspect="1"/>
          </p:cNvPicPr>
          <p:nvPr/>
        </p:nvPicPr>
        <p:blipFill>
          <a:blip r:embed="rId3"/>
          <a:stretch>
            <a:fillRect/>
          </a:stretch>
        </p:blipFill>
        <p:spPr>
          <a:xfrm>
            <a:off x="1111177" y="1693164"/>
            <a:ext cx="674669" cy="917549"/>
          </a:xfrm>
          <a:prstGeom prst="rect">
            <a:avLst/>
          </a:prstGeom>
        </p:spPr>
      </p:pic>
      <p:pic>
        <p:nvPicPr>
          <p:cNvPr id="7" name="Picture 6"/>
          <p:cNvPicPr>
            <a:picLocks noChangeAspect="1"/>
          </p:cNvPicPr>
          <p:nvPr/>
        </p:nvPicPr>
        <p:blipFill>
          <a:blip r:embed="rId4"/>
          <a:stretch>
            <a:fillRect/>
          </a:stretch>
        </p:blipFill>
        <p:spPr>
          <a:xfrm>
            <a:off x="4557143" y="4640509"/>
            <a:ext cx="1003604" cy="764213"/>
          </a:xfrm>
          <a:prstGeom prst="rect">
            <a:avLst/>
          </a:prstGeom>
        </p:spPr>
      </p:pic>
      <p:pic>
        <p:nvPicPr>
          <p:cNvPr id="3" name="Picture 2"/>
          <p:cNvPicPr>
            <a:picLocks noChangeAspect="1"/>
          </p:cNvPicPr>
          <p:nvPr/>
        </p:nvPicPr>
        <p:blipFill>
          <a:blip r:embed="rId5"/>
          <a:stretch>
            <a:fillRect/>
          </a:stretch>
        </p:blipFill>
        <p:spPr>
          <a:xfrm>
            <a:off x="2381939" y="3056436"/>
            <a:ext cx="1155846" cy="703140"/>
          </a:xfrm>
          <a:prstGeom prst="rect">
            <a:avLst/>
          </a:prstGeom>
        </p:spPr>
      </p:pic>
    </p:spTree>
    <p:extLst>
      <p:ext uri="{BB962C8B-B14F-4D97-AF65-F5344CB8AC3E}">
        <p14:creationId xmlns:p14="http://schemas.microsoft.com/office/powerpoint/2010/main" val="750824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p:cNvSpPr/>
          <p:nvPr/>
        </p:nvSpPr>
        <p:spPr bwMode="auto">
          <a:xfrm>
            <a:off x="313268" y="2668033"/>
            <a:ext cx="8322855" cy="2524857"/>
          </a:xfrm>
          <a:prstGeom prst="roundRect">
            <a:avLst>
              <a:gd name="adj" fmla="val 8080"/>
            </a:avLst>
          </a:prstGeom>
          <a:solidFill>
            <a:schemeClr val="accent3">
              <a:lumMod val="20000"/>
              <a:lumOff val="80000"/>
              <a:alpha val="55000"/>
            </a:schemeClr>
          </a:solid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a:solidFill>
                <a:srgbClr val="21345F"/>
              </a:solidFill>
            </a:endParaRPr>
          </a:p>
        </p:txBody>
      </p:sp>
      <p:sp>
        <p:nvSpPr>
          <p:cNvPr id="55" name="Oval 54"/>
          <p:cNvSpPr/>
          <p:nvPr/>
        </p:nvSpPr>
        <p:spPr bwMode="auto">
          <a:xfrm>
            <a:off x="2461991" y="3950985"/>
            <a:ext cx="4662895" cy="774979"/>
          </a:xfrm>
          <a:prstGeom prst="ellipse">
            <a:avLst/>
          </a:prstGeom>
          <a:no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a:solidFill>
                <a:srgbClr val="21345F"/>
              </a:solidFill>
            </a:endParaRPr>
          </a:p>
        </p:txBody>
      </p:sp>
      <p:sp>
        <p:nvSpPr>
          <p:cNvPr id="56" name="TextBox 55"/>
          <p:cNvSpPr txBox="1"/>
          <p:nvPr/>
        </p:nvSpPr>
        <p:spPr>
          <a:xfrm>
            <a:off x="6727735" y="3462394"/>
            <a:ext cx="1495608" cy="369332"/>
          </a:xfrm>
          <a:prstGeom prst="rect">
            <a:avLst/>
          </a:prstGeom>
          <a:noFill/>
        </p:spPr>
        <p:txBody>
          <a:bodyPr wrap="square" rtlCol="0">
            <a:spAutoFit/>
          </a:bodyPr>
          <a:lstStyle/>
          <a:p>
            <a:pPr algn="ctr">
              <a:lnSpc>
                <a:spcPct val="90000"/>
              </a:lnSpc>
            </a:pPr>
            <a:r>
              <a:rPr lang="en-US" sz="1000" b="0" dirty="0" smtClean="0">
                <a:solidFill>
                  <a:srgbClr val="F58025"/>
                </a:solidFill>
                <a:latin typeface="Franklin Gothic Demi"/>
                <a:cs typeface="Franklin Gothic Demi"/>
              </a:rPr>
              <a:t>Disease/case </a:t>
            </a:r>
            <a:r>
              <a:rPr lang="en-US" sz="1000" b="0" dirty="0">
                <a:solidFill>
                  <a:srgbClr val="F58025"/>
                </a:solidFill>
                <a:latin typeface="Franklin Gothic Demi"/>
                <a:cs typeface="Franklin Gothic Demi"/>
              </a:rPr>
              <a:t>m</a:t>
            </a:r>
            <a:r>
              <a:rPr lang="en-US" sz="1000" b="0" dirty="0" smtClean="0">
                <a:solidFill>
                  <a:srgbClr val="F58025"/>
                </a:solidFill>
                <a:latin typeface="Franklin Gothic Demi"/>
                <a:cs typeface="Franklin Gothic Demi"/>
              </a:rPr>
              <a:t>anagement</a:t>
            </a:r>
            <a:endParaRPr lang="en-US" sz="1000" b="0" dirty="0">
              <a:solidFill>
                <a:srgbClr val="F58025"/>
              </a:solidFill>
              <a:latin typeface="Franklin Gothic Demi"/>
              <a:cs typeface="Franklin Gothic Demi"/>
            </a:endParaRPr>
          </a:p>
        </p:txBody>
      </p:sp>
      <p:sp>
        <p:nvSpPr>
          <p:cNvPr id="60" name="TextBox 59"/>
          <p:cNvSpPr txBox="1"/>
          <p:nvPr/>
        </p:nvSpPr>
        <p:spPr>
          <a:xfrm>
            <a:off x="609500" y="2642202"/>
            <a:ext cx="8026623" cy="584775"/>
          </a:xfrm>
          <a:prstGeom prst="rect">
            <a:avLst/>
          </a:prstGeom>
          <a:noFill/>
        </p:spPr>
        <p:txBody>
          <a:bodyPr wrap="square" rtlCol="0">
            <a:spAutoFit/>
          </a:bodyPr>
          <a:lstStyle/>
          <a:p>
            <a:pPr algn="ctr"/>
            <a:r>
              <a:rPr lang="en-US" sz="2000" b="0" dirty="0" smtClean="0">
                <a:solidFill>
                  <a:srgbClr val="F58025"/>
                </a:solidFill>
                <a:latin typeface="Franklin Gothic Demi"/>
                <a:cs typeface="Franklin Gothic Demi"/>
              </a:rPr>
              <a:t>Campaign/Enroll/Action</a:t>
            </a:r>
            <a:endParaRPr lang="en-US" sz="2000" b="0" dirty="0">
              <a:solidFill>
                <a:srgbClr val="F58025"/>
              </a:solidFill>
              <a:latin typeface="Franklin Gothic Demi"/>
              <a:cs typeface="Franklin Gothic Demi"/>
            </a:endParaRPr>
          </a:p>
          <a:p>
            <a:pPr algn="ctr"/>
            <a:r>
              <a:rPr lang="en-US" sz="1200" b="0" dirty="0">
                <a:solidFill>
                  <a:srgbClr val="6A737B"/>
                </a:solidFill>
                <a:latin typeface="Franklin Gothic Book"/>
                <a:cs typeface="Franklin Gothic Demi"/>
              </a:rPr>
              <a:t>Attribute and </a:t>
            </a:r>
            <a:r>
              <a:rPr lang="en-US" sz="1200" b="0" dirty="0" smtClean="0">
                <a:solidFill>
                  <a:srgbClr val="6A737B"/>
                </a:solidFill>
                <a:latin typeface="Franklin Gothic Book"/>
                <a:cs typeface="Franklin Gothic Demi"/>
              </a:rPr>
              <a:t>push </a:t>
            </a:r>
            <a:r>
              <a:rPr lang="en-US" sz="1200" b="0" dirty="0">
                <a:solidFill>
                  <a:srgbClr val="6A737B"/>
                </a:solidFill>
                <a:latin typeface="Franklin Gothic Book"/>
                <a:cs typeface="Franklin Gothic Demi"/>
              </a:rPr>
              <a:t>p</a:t>
            </a:r>
            <a:r>
              <a:rPr lang="en-US" sz="1200" b="0" dirty="0" smtClean="0">
                <a:solidFill>
                  <a:srgbClr val="6A737B"/>
                </a:solidFill>
                <a:latin typeface="Franklin Gothic Book"/>
                <a:cs typeface="Franklin Gothic Demi"/>
              </a:rPr>
              <a:t>ersonalized </a:t>
            </a:r>
            <a:r>
              <a:rPr lang="en-US" sz="1200" b="0" dirty="0">
                <a:solidFill>
                  <a:srgbClr val="6A737B"/>
                </a:solidFill>
                <a:latin typeface="Franklin Gothic Book"/>
                <a:cs typeface="Franklin Gothic Demi"/>
              </a:rPr>
              <a:t>i</a:t>
            </a:r>
            <a:r>
              <a:rPr lang="en-US" sz="1200" b="0" dirty="0" smtClean="0">
                <a:solidFill>
                  <a:srgbClr val="6A737B"/>
                </a:solidFill>
                <a:latin typeface="Franklin Gothic Book"/>
                <a:cs typeface="Franklin Gothic Demi"/>
              </a:rPr>
              <a:t>nterventions </a:t>
            </a:r>
            <a:r>
              <a:rPr lang="en-US" sz="1200" b="0" dirty="0">
                <a:solidFill>
                  <a:srgbClr val="6A737B"/>
                </a:solidFill>
                <a:latin typeface="Franklin Gothic Book"/>
                <a:cs typeface="Franklin Gothic Demi"/>
              </a:rPr>
              <a:t>&amp; a</a:t>
            </a:r>
            <a:r>
              <a:rPr lang="en-US" sz="1200" b="0" dirty="0" smtClean="0">
                <a:solidFill>
                  <a:srgbClr val="6A737B"/>
                </a:solidFill>
                <a:latin typeface="Franklin Gothic Book"/>
                <a:cs typeface="Franklin Gothic Demi"/>
              </a:rPr>
              <a:t>ctions through the Programmable Network</a:t>
            </a:r>
            <a:endParaRPr lang="en-US" sz="1000" b="0" dirty="0">
              <a:solidFill>
                <a:srgbClr val="6A737B"/>
              </a:solidFill>
              <a:latin typeface="Franklin Gothic Book"/>
              <a:cs typeface="Franklin Gothic Demi"/>
            </a:endParaRPr>
          </a:p>
        </p:txBody>
      </p:sp>
      <p:sp>
        <p:nvSpPr>
          <p:cNvPr id="61" name="Rounded Rectangle 60"/>
          <p:cNvSpPr/>
          <p:nvPr/>
        </p:nvSpPr>
        <p:spPr bwMode="auto">
          <a:xfrm rot="16200000">
            <a:off x="-931314" y="3674694"/>
            <a:ext cx="2619024" cy="409566"/>
          </a:xfrm>
          <a:prstGeom prst="roundRect">
            <a:avLst/>
          </a:prstGeom>
          <a:solidFill>
            <a:schemeClr val="accent3"/>
          </a:solidFill>
          <a:ln w="9525" cap="flat" cmpd="sng" algn="ctr">
            <a:solidFill>
              <a:schemeClr val="bg1">
                <a:lumMod val="7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defTabSz="976313">
              <a:spcBef>
                <a:spcPct val="20000"/>
              </a:spcBef>
              <a:buSzPct val="140000"/>
            </a:pPr>
            <a:r>
              <a:rPr lang="en-US" sz="1400" b="0" dirty="0" smtClean="0">
                <a:solidFill>
                  <a:srgbClr val="FFFFFF"/>
                </a:solidFill>
                <a:latin typeface="Franklin Gothic Demi"/>
                <a:cs typeface="Franklin Gothic Demi"/>
              </a:rPr>
              <a:t>ENGAGE</a:t>
            </a:r>
            <a:endParaRPr lang="en-US" sz="1400" b="0" dirty="0">
              <a:solidFill>
                <a:srgbClr val="FFFFFF"/>
              </a:solidFill>
              <a:latin typeface="Franklin Gothic Demi"/>
              <a:cs typeface="Franklin Gothic Demi"/>
            </a:endParaRPr>
          </a:p>
        </p:txBody>
      </p:sp>
      <p:sp>
        <p:nvSpPr>
          <p:cNvPr id="62" name="TextBox 61"/>
          <p:cNvSpPr txBox="1"/>
          <p:nvPr/>
        </p:nvSpPr>
        <p:spPr>
          <a:xfrm>
            <a:off x="4033456" y="3876295"/>
            <a:ext cx="1434048" cy="246221"/>
          </a:xfrm>
          <a:prstGeom prst="rect">
            <a:avLst/>
          </a:prstGeom>
          <a:noFill/>
        </p:spPr>
        <p:txBody>
          <a:bodyPr wrap="square" rtlCol="0">
            <a:spAutoFit/>
          </a:bodyPr>
          <a:lstStyle/>
          <a:p>
            <a:pPr algn="ctr"/>
            <a:r>
              <a:rPr lang="en-US" sz="1000" b="0" dirty="0">
                <a:solidFill>
                  <a:srgbClr val="6A737B"/>
                </a:solidFill>
                <a:latin typeface="Franklin Gothic Demi"/>
                <a:cs typeface="Franklin Gothic Demi"/>
              </a:rPr>
              <a:t>Care </a:t>
            </a:r>
            <a:r>
              <a:rPr lang="en-US" sz="1000" b="0" dirty="0" smtClean="0">
                <a:solidFill>
                  <a:srgbClr val="6A737B"/>
                </a:solidFill>
                <a:latin typeface="Franklin Gothic Demi"/>
                <a:cs typeface="Franklin Gothic Demi"/>
              </a:rPr>
              <a:t>coordinator</a:t>
            </a:r>
            <a:endParaRPr lang="en-US" sz="1000" b="0" dirty="0">
              <a:solidFill>
                <a:srgbClr val="6A737B"/>
              </a:solidFill>
              <a:latin typeface="Franklin Gothic Demi"/>
              <a:cs typeface="Franklin Gothic Demi"/>
            </a:endParaRPr>
          </a:p>
        </p:txBody>
      </p:sp>
      <p:sp>
        <p:nvSpPr>
          <p:cNvPr id="63" name="TextBox 62"/>
          <p:cNvSpPr txBox="1"/>
          <p:nvPr/>
        </p:nvSpPr>
        <p:spPr>
          <a:xfrm>
            <a:off x="6789572" y="4513444"/>
            <a:ext cx="877950" cy="246221"/>
          </a:xfrm>
          <a:prstGeom prst="rect">
            <a:avLst/>
          </a:prstGeom>
          <a:noFill/>
        </p:spPr>
        <p:txBody>
          <a:bodyPr wrap="square" rtlCol="0">
            <a:spAutoFit/>
          </a:bodyPr>
          <a:lstStyle/>
          <a:p>
            <a:pPr algn="ctr"/>
            <a:r>
              <a:rPr lang="en-US" sz="1000" b="0" dirty="0">
                <a:solidFill>
                  <a:srgbClr val="6A737B"/>
                </a:solidFill>
                <a:latin typeface="Franklin Gothic Demi"/>
                <a:cs typeface="Franklin Gothic Demi"/>
              </a:rPr>
              <a:t>Providers</a:t>
            </a:r>
          </a:p>
        </p:txBody>
      </p:sp>
      <p:sp>
        <p:nvSpPr>
          <p:cNvPr id="66" name="TextBox 65"/>
          <p:cNvSpPr txBox="1"/>
          <p:nvPr/>
        </p:nvSpPr>
        <p:spPr>
          <a:xfrm>
            <a:off x="4394744" y="4850837"/>
            <a:ext cx="706577" cy="246221"/>
          </a:xfrm>
          <a:prstGeom prst="rect">
            <a:avLst/>
          </a:prstGeom>
          <a:noFill/>
        </p:spPr>
        <p:txBody>
          <a:bodyPr wrap="square" rtlCol="0">
            <a:spAutoFit/>
          </a:bodyPr>
          <a:lstStyle/>
          <a:p>
            <a:pPr algn="ctr"/>
            <a:r>
              <a:rPr lang="en-US" sz="1000" b="0" dirty="0">
                <a:solidFill>
                  <a:srgbClr val="6A737B"/>
                </a:solidFill>
                <a:latin typeface="Franklin Gothic Demi"/>
                <a:cs typeface="Franklin Gothic Demi"/>
              </a:rPr>
              <a:t>Person</a:t>
            </a:r>
          </a:p>
        </p:txBody>
      </p:sp>
      <p:sp>
        <p:nvSpPr>
          <p:cNvPr id="67" name="TextBox 66"/>
          <p:cNvSpPr txBox="1"/>
          <p:nvPr/>
        </p:nvSpPr>
        <p:spPr>
          <a:xfrm>
            <a:off x="1865943" y="4518979"/>
            <a:ext cx="1043565" cy="246221"/>
          </a:xfrm>
          <a:prstGeom prst="rect">
            <a:avLst/>
          </a:prstGeom>
          <a:noFill/>
        </p:spPr>
        <p:txBody>
          <a:bodyPr wrap="square" rtlCol="0">
            <a:spAutoFit/>
          </a:bodyPr>
          <a:lstStyle/>
          <a:p>
            <a:pPr algn="ctr"/>
            <a:r>
              <a:rPr lang="en-US" sz="1000" b="0" dirty="0">
                <a:solidFill>
                  <a:srgbClr val="6A737B"/>
                </a:solidFill>
                <a:latin typeface="Franklin Gothic Demi"/>
                <a:cs typeface="Franklin Gothic Demi"/>
              </a:rPr>
              <a:t>Peer </a:t>
            </a:r>
            <a:r>
              <a:rPr lang="en-US" sz="1000" b="0" dirty="0" smtClean="0">
                <a:solidFill>
                  <a:srgbClr val="6A737B"/>
                </a:solidFill>
                <a:latin typeface="Franklin Gothic Demi"/>
                <a:cs typeface="Franklin Gothic Demi"/>
              </a:rPr>
              <a:t>coach</a:t>
            </a:r>
            <a:endParaRPr lang="en-US" sz="1000" b="0" dirty="0">
              <a:solidFill>
                <a:srgbClr val="6A737B"/>
              </a:solidFill>
              <a:latin typeface="Franklin Gothic Demi"/>
              <a:cs typeface="Franklin Gothic Demi"/>
            </a:endParaRPr>
          </a:p>
        </p:txBody>
      </p:sp>
      <p:pic>
        <p:nvPicPr>
          <p:cNvPr id="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8592" y="4168225"/>
            <a:ext cx="283895" cy="39404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3426" y="3554736"/>
            <a:ext cx="260041" cy="3896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2233" y="4168336"/>
            <a:ext cx="264813" cy="39510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5576" y="4543481"/>
            <a:ext cx="291078" cy="392868"/>
          </a:xfrm>
          <a:prstGeom prst="rect">
            <a:avLst/>
          </a:prstGeom>
          <a:no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1108085" y="3458750"/>
            <a:ext cx="1577453" cy="369332"/>
          </a:xfrm>
          <a:prstGeom prst="rect">
            <a:avLst/>
          </a:prstGeom>
          <a:noFill/>
        </p:spPr>
        <p:txBody>
          <a:bodyPr wrap="square" rtlCol="0">
            <a:spAutoFit/>
          </a:bodyPr>
          <a:lstStyle/>
          <a:p>
            <a:pPr algn="ctr">
              <a:lnSpc>
                <a:spcPct val="90000"/>
              </a:lnSpc>
            </a:pPr>
            <a:r>
              <a:rPr lang="en-US" sz="1000" b="0" dirty="0">
                <a:solidFill>
                  <a:srgbClr val="F58025"/>
                </a:solidFill>
                <a:latin typeface="Franklin Gothic Demi"/>
                <a:cs typeface="Franklin Gothic Demi"/>
              </a:rPr>
              <a:t>Health </a:t>
            </a:r>
            <a:endParaRPr lang="en-US" sz="1000" b="0" dirty="0" smtClean="0">
              <a:solidFill>
                <a:srgbClr val="F58025"/>
              </a:solidFill>
              <a:latin typeface="Franklin Gothic Demi"/>
              <a:cs typeface="Franklin Gothic Demi"/>
            </a:endParaRPr>
          </a:p>
          <a:p>
            <a:pPr algn="ctr">
              <a:lnSpc>
                <a:spcPct val="90000"/>
              </a:lnSpc>
            </a:pPr>
            <a:r>
              <a:rPr lang="en-US" sz="1000" b="0" dirty="0">
                <a:solidFill>
                  <a:srgbClr val="F58025"/>
                </a:solidFill>
                <a:latin typeface="Franklin Gothic Demi"/>
                <a:cs typeface="Franklin Gothic Demi"/>
              </a:rPr>
              <a:t>p</a:t>
            </a:r>
            <a:r>
              <a:rPr lang="en-US" sz="1000" b="0" dirty="0" smtClean="0">
                <a:solidFill>
                  <a:srgbClr val="F58025"/>
                </a:solidFill>
                <a:latin typeface="Franklin Gothic Demi"/>
                <a:cs typeface="Franklin Gothic Demi"/>
              </a:rPr>
              <a:t>romotion </a:t>
            </a:r>
            <a:r>
              <a:rPr lang="en-US" sz="1000" b="0" dirty="0">
                <a:solidFill>
                  <a:srgbClr val="F58025"/>
                </a:solidFill>
                <a:latin typeface="Franklin Gothic Demi"/>
                <a:cs typeface="Franklin Gothic Demi"/>
              </a:rPr>
              <a:t>w</a:t>
            </a:r>
            <a:r>
              <a:rPr lang="en-US" sz="1000" b="0" dirty="0" smtClean="0">
                <a:solidFill>
                  <a:srgbClr val="F58025"/>
                </a:solidFill>
                <a:latin typeface="Franklin Gothic Demi"/>
                <a:cs typeface="Franklin Gothic Demi"/>
              </a:rPr>
              <a:t>ellness</a:t>
            </a:r>
            <a:endParaRPr lang="en-US" sz="1000" b="0" dirty="0">
              <a:solidFill>
                <a:srgbClr val="F58025"/>
              </a:solidFill>
              <a:latin typeface="Franklin Gothic Demi"/>
              <a:cs typeface="Franklin Gothic Demi"/>
            </a:endParaRPr>
          </a:p>
        </p:txBody>
      </p:sp>
      <p:sp>
        <p:nvSpPr>
          <p:cNvPr id="83" name="TextBox 82"/>
          <p:cNvSpPr txBox="1"/>
          <p:nvPr/>
        </p:nvSpPr>
        <p:spPr>
          <a:xfrm>
            <a:off x="2843939" y="3464170"/>
            <a:ext cx="1372104" cy="369332"/>
          </a:xfrm>
          <a:prstGeom prst="rect">
            <a:avLst/>
          </a:prstGeom>
          <a:noFill/>
        </p:spPr>
        <p:txBody>
          <a:bodyPr wrap="square" rtlCol="0">
            <a:spAutoFit/>
          </a:bodyPr>
          <a:lstStyle/>
          <a:p>
            <a:pPr algn="ctr">
              <a:lnSpc>
                <a:spcPct val="90000"/>
              </a:lnSpc>
            </a:pPr>
            <a:r>
              <a:rPr lang="en-US" sz="1000" b="0" dirty="0">
                <a:solidFill>
                  <a:srgbClr val="F58025"/>
                </a:solidFill>
                <a:latin typeface="Franklin Gothic Demi"/>
                <a:cs typeface="Franklin Gothic Demi"/>
              </a:rPr>
              <a:t>Health </a:t>
            </a:r>
            <a:r>
              <a:rPr lang="en-US" sz="1000" b="0" dirty="0" smtClean="0">
                <a:solidFill>
                  <a:srgbClr val="F58025"/>
                </a:solidFill>
                <a:latin typeface="Franklin Gothic Demi"/>
                <a:cs typeface="Franklin Gothic Demi"/>
              </a:rPr>
              <a:t>risk </a:t>
            </a:r>
            <a:r>
              <a:rPr lang="en-US" sz="1000" b="0" dirty="0">
                <a:solidFill>
                  <a:srgbClr val="F58025"/>
                </a:solidFill>
                <a:latin typeface="Franklin Gothic Demi"/>
                <a:cs typeface="Franklin Gothic Demi"/>
              </a:rPr>
              <a:t>m</a:t>
            </a:r>
            <a:r>
              <a:rPr lang="en-US" sz="1000" b="0" dirty="0" smtClean="0">
                <a:solidFill>
                  <a:srgbClr val="F58025"/>
                </a:solidFill>
                <a:latin typeface="Franklin Gothic Demi"/>
                <a:cs typeface="Franklin Gothic Demi"/>
              </a:rPr>
              <a:t>anagement</a:t>
            </a:r>
            <a:endParaRPr lang="en-US" sz="1000" b="0" dirty="0">
              <a:solidFill>
                <a:srgbClr val="F58025"/>
              </a:solidFill>
              <a:latin typeface="Franklin Gothic Demi"/>
              <a:cs typeface="Franklin Gothic Demi"/>
            </a:endParaRPr>
          </a:p>
        </p:txBody>
      </p:sp>
      <p:sp>
        <p:nvSpPr>
          <p:cNvPr id="84" name="TextBox 83"/>
          <p:cNvSpPr txBox="1"/>
          <p:nvPr/>
        </p:nvSpPr>
        <p:spPr>
          <a:xfrm>
            <a:off x="5079246" y="3453782"/>
            <a:ext cx="1567183" cy="369332"/>
          </a:xfrm>
          <a:prstGeom prst="rect">
            <a:avLst/>
          </a:prstGeom>
          <a:noFill/>
        </p:spPr>
        <p:txBody>
          <a:bodyPr wrap="square" rtlCol="0">
            <a:spAutoFit/>
          </a:bodyPr>
          <a:lstStyle/>
          <a:p>
            <a:pPr algn="ctr">
              <a:lnSpc>
                <a:spcPct val="90000"/>
              </a:lnSpc>
            </a:pPr>
            <a:r>
              <a:rPr lang="en-US" sz="1000" b="0" dirty="0">
                <a:solidFill>
                  <a:srgbClr val="F58025"/>
                </a:solidFill>
                <a:latin typeface="Franklin Gothic Demi"/>
                <a:cs typeface="Franklin Gothic Demi"/>
              </a:rPr>
              <a:t>Care </a:t>
            </a:r>
            <a:r>
              <a:rPr lang="en-US" sz="1000" b="0" dirty="0" smtClean="0">
                <a:solidFill>
                  <a:srgbClr val="F58025"/>
                </a:solidFill>
                <a:latin typeface="Franklin Gothic Demi"/>
                <a:cs typeface="Franklin Gothic Demi"/>
              </a:rPr>
              <a:t>coordination/</a:t>
            </a:r>
            <a:endParaRPr lang="en-US" sz="1000" b="0" dirty="0">
              <a:solidFill>
                <a:srgbClr val="F58025"/>
              </a:solidFill>
              <a:latin typeface="Franklin Gothic Demi"/>
              <a:cs typeface="Franklin Gothic Demi"/>
            </a:endParaRPr>
          </a:p>
          <a:p>
            <a:pPr algn="ctr">
              <a:lnSpc>
                <a:spcPct val="90000"/>
              </a:lnSpc>
            </a:pPr>
            <a:r>
              <a:rPr lang="en-US" sz="1000" b="0" dirty="0" smtClean="0">
                <a:solidFill>
                  <a:srgbClr val="F58025"/>
                </a:solidFill>
                <a:latin typeface="Franklin Gothic Demi"/>
                <a:cs typeface="Franklin Gothic Demi"/>
              </a:rPr>
              <a:t>advocacy</a:t>
            </a:r>
            <a:endParaRPr lang="en-US" sz="1000" b="0" dirty="0">
              <a:solidFill>
                <a:srgbClr val="F58025"/>
              </a:solidFill>
              <a:latin typeface="Franklin Gothic Demi"/>
              <a:cs typeface="Franklin Gothic Demi"/>
            </a:endParaRPr>
          </a:p>
        </p:txBody>
      </p:sp>
      <p:sp>
        <p:nvSpPr>
          <p:cNvPr id="85" name="Rounded Rectangle 84"/>
          <p:cNvSpPr/>
          <p:nvPr/>
        </p:nvSpPr>
        <p:spPr bwMode="auto">
          <a:xfrm>
            <a:off x="313268" y="5578691"/>
            <a:ext cx="8322855" cy="1109877"/>
          </a:xfrm>
          <a:prstGeom prst="roundRect">
            <a:avLst>
              <a:gd name="adj" fmla="val 8080"/>
            </a:avLst>
          </a:prstGeom>
          <a:solidFill>
            <a:schemeClr val="accent2">
              <a:lumMod val="20000"/>
              <a:lumOff val="80000"/>
              <a:alpha val="50000"/>
            </a:schemeClr>
          </a:solid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a:solidFill>
                <a:srgbClr val="21345F"/>
              </a:solidFill>
            </a:endParaRPr>
          </a:p>
        </p:txBody>
      </p:sp>
      <p:sp>
        <p:nvSpPr>
          <p:cNvPr id="87" name="Rounded Rectangle 86"/>
          <p:cNvSpPr/>
          <p:nvPr/>
        </p:nvSpPr>
        <p:spPr bwMode="auto">
          <a:xfrm rot="16200000">
            <a:off x="-240816" y="5907406"/>
            <a:ext cx="1264935" cy="410210"/>
          </a:xfrm>
          <a:prstGeom prst="roundRect">
            <a:avLst/>
          </a:prstGeom>
          <a:solidFill>
            <a:schemeClr val="accent2"/>
          </a:solidFill>
          <a:ln w="9525" cap="flat" cmpd="sng" algn="ctr">
            <a:solidFill>
              <a:schemeClr val="bg1">
                <a:lumMod val="7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defTabSz="976313">
              <a:spcBef>
                <a:spcPct val="20000"/>
              </a:spcBef>
              <a:buSzPct val="140000"/>
            </a:pPr>
            <a:r>
              <a:rPr lang="en-US" sz="1400" b="0" dirty="0" smtClean="0">
                <a:solidFill>
                  <a:srgbClr val="FFFFFF"/>
                </a:solidFill>
                <a:latin typeface="Franklin Gothic Demi"/>
                <a:cs typeface="Franklin Gothic Demi"/>
              </a:rPr>
              <a:t>MANAGE</a:t>
            </a:r>
            <a:endParaRPr lang="en-US" sz="1400" b="0" dirty="0">
              <a:solidFill>
                <a:srgbClr val="FFFFFF"/>
              </a:solidFill>
              <a:latin typeface="Franklin Gothic Demi"/>
              <a:cs typeface="Franklin Gothic Demi"/>
            </a:endParaRPr>
          </a:p>
        </p:txBody>
      </p:sp>
      <p:sp>
        <p:nvSpPr>
          <p:cNvPr id="88" name="Rectangle 87"/>
          <p:cNvSpPr/>
          <p:nvPr/>
        </p:nvSpPr>
        <p:spPr>
          <a:xfrm>
            <a:off x="5185561" y="5278769"/>
            <a:ext cx="827930" cy="7422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9" name="Rectangle 88"/>
          <p:cNvSpPr/>
          <p:nvPr/>
        </p:nvSpPr>
        <p:spPr>
          <a:xfrm>
            <a:off x="3636904" y="5278769"/>
            <a:ext cx="827930" cy="7422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0" name="TextBox 89"/>
          <p:cNvSpPr txBox="1"/>
          <p:nvPr/>
        </p:nvSpPr>
        <p:spPr>
          <a:xfrm>
            <a:off x="881707" y="6132433"/>
            <a:ext cx="553881" cy="246221"/>
          </a:xfrm>
          <a:prstGeom prst="rect">
            <a:avLst/>
          </a:prstGeom>
          <a:noFill/>
        </p:spPr>
        <p:txBody>
          <a:bodyPr wrap="square" rtlCol="0">
            <a:spAutoFit/>
          </a:bodyPr>
          <a:lstStyle/>
          <a:p>
            <a:pPr algn="ctr"/>
            <a:r>
              <a:rPr lang="en-US" sz="1000" b="0" dirty="0">
                <a:solidFill>
                  <a:srgbClr val="7AC143"/>
                </a:solidFill>
                <a:latin typeface="Franklin Gothic Demi"/>
                <a:cs typeface="Franklin Gothic Demi"/>
              </a:rPr>
              <a:t>Risk</a:t>
            </a:r>
          </a:p>
        </p:txBody>
      </p:sp>
      <p:sp>
        <p:nvSpPr>
          <p:cNvPr id="91" name="TextBox 90"/>
          <p:cNvSpPr txBox="1"/>
          <p:nvPr/>
        </p:nvSpPr>
        <p:spPr>
          <a:xfrm>
            <a:off x="1740860" y="6148538"/>
            <a:ext cx="1001685" cy="369332"/>
          </a:xfrm>
          <a:prstGeom prst="rect">
            <a:avLst/>
          </a:prstGeom>
          <a:noFill/>
        </p:spPr>
        <p:txBody>
          <a:bodyPr wrap="square" rtlCol="0">
            <a:spAutoFit/>
          </a:bodyPr>
          <a:lstStyle/>
          <a:p>
            <a:pPr algn="ctr">
              <a:lnSpc>
                <a:spcPct val="90000"/>
              </a:lnSpc>
            </a:pPr>
            <a:r>
              <a:rPr lang="en-US" sz="1000" b="0" dirty="0" smtClean="0">
                <a:solidFill>
                  <a:srgbClr val="7AC143"/>
                </a:solidFill>
                <a:latin typeface="Franklin Gothic Demi"/>
                <a:cs typeface="Franklin Gothic Demi"/>
              </a:rPr>
              <a:t>Provider </a:t>
            </a:r>
          </a:p>
          <a:p>
            <a:pPr algn="ctr">
              <a:lnSpc>
                <a:spcPct val="90000"/>
              </a:lnSpc>
            </a:pPr>
            <a:r>
              <a:rPr lang="en-US" sz="1000" b="0" dirty="0">
                <a:solidFill>
                  <a:srgbClr val="7AC143"/>
                </a:solidFill>
                <a:latin typeface="Franklin Gothic Demi"/>
                <a:cs typeface="Franklin Gothic Demi"/>
              </a:rPr>
              <a:t>n</a:t>
            </a:r>
            <a:r>
              <a:rPr lang="en-US" sz="1000" b="0" dirty="0" smtClean="0">
                <a:solidFill>
                  <a:srgbClr val="7AC143"/>
                </a:solidFill>
                <a:latin typeface="Franklin Gothic Demi"/>
                <a:cs typeface="Franklin Gothic Demi"/>
              </a:rPr>
              <a:t>etwork</a:t>
            </a:r>
            <a:endParaRPr lang="en-US" sz="1000" b="0" dirty="0">
              <a:solidFill>
                <a:srgbClr val="7AC143"/>
              </a:solidFill>
              <a:latin typeface="Franklin Gothic Demi"/>
              <a:cs typeface="Franklin Gothic Demi"/>
            </a:endParaRPr>
          </a:p>
        </p:txBody>
      </p:sp>
      <p:sp>
        <p:nvSpPr>
          <p:cNvPr id="92" name="TextBox 91"/>
          <p:cNvSpPr txBox="1"/>
          <p:nvPr/>
        </p:nvSpPr>
        <p:spPr>
          <a:xfrm>
            <a:off x="3819344" y="6143097"/>
            <a:ext cx="1142536" cy="369332"/>
          </a:xfrm>
          <a:prstGeom prst="rect">
            <a:avLst/>
          </a:prstGeom>
          <a:noFill/>
        </p:spPr>
        <p:txBody>
          <a:bodyPr wrap="square" rtlCol="0">
            <a:spAutoFit/>
          </a:bodyPr>
          <a:lstStyle/>
          <a:p>
            <a:pPr algn="ctr">
              <a:lnSpc>
                <a:spcPct val="90000"/>
              </a:lnSpc>
            </a:pPr>
            <a:r>
              <a:rPr lang="en-US" sz="1000" b="0" dirty="0" smtClean="0">
                <a:solidFill>
                  <a:srgbClr val="7AC143"/>
                </a:solidFill>
                <a:latin typeface="Franklin Gothic Demi"/>
                <a:cs typeface="Franklin Gothic Demi"/>
              </a:rPr>
              <a:t>Performance/ </a:t>
            </a:r>
          </a:p>
          <a:p>
            <a:pPr algn="ctr">
              <a:lnSpc>
                <a:spcPct val="90000"/>
              </a:lnSpc>
            </a:pPr>
            <a:r>
              <a:rPr lang="en-US" sz="1000" b="0" dirty="0" smtClean="0">
                <a:solidFill>
                  <a:srgbClr val="7AC143"/>
                </a:solidFill>
                <a:latin typeface="Franklin Gothic Demi"/>
                <a:cs typeface="Franklin Gothic Demi"/>
              </a:rPr>
              <a:t>Incentives</a:t>
            </a:r>
            <a:endParaRPr lang="en-US" sz="1000" b="0" dirty="0">
              <a:solidFill>
                <a:srgbClr val="7AC143"/>
              </a:solidFill>
              <a:latin typeface="Franklin Gothic Demi"/>
              <a:cs typeface="Franklin Gothic Demi"/>
            </a:endParaRPr>
          </a:p>
        </p:txBody>
      </p:sp>
      <p:sp>
        <p:nvSpPr>
          <p:cNvPr id="93" name="TextBox 92"/>
          <p:cNvSpPr txBox="1"/>
          <p:nvPr/>
        </p:nvSpPr>
        <p:spPr>
          <a:xfrm>
            <a:off x="5064678" y="6149533"/>
            <a:ext cx="1011548" cy="246221"/>
          </a:xfrm>
          <a:prstGeom prst="rect">
            <a:avLst/>
          </a:prstGeom>
          <a:noFill/>
        </p:spPr>
        <p:txBody>
          <a:bodyPr wrap="square" rtlCol="0">
            <a:spAutoFit/>
          </a:bodyPr>
          <a:lstStyle/>
          <a:p>
            <a:pPr algn="ctr"/>
            <a:r>
              <a:rPr lang="en-US" sz="1000" b="0" dirty="0">
                <a:solidFill>
                  <a:srgbClr val="7AC143"/>
                </a:solidFill>
                <a:latin typeface="Franklin Gothic Demi"/>
                <a:cs typeface="Franklin Gothic Demi"/>
              </a:rPr>
              <a:t>Programs</a:t>
            </a:r>
          </a:p>
        </p:txBody>
      </p:sp>
      <p:sp>
        <p:nvSpPr>
          <p:cNvPr id="95" name="TextBox 94"/>
          <p:cNvSpPr txBox="1"/>
          <p:nvPr/>
        </p:nvSpPr>
        <p:spPr>
          <a:xfrm>
            <a:off x="6078053" y="6138075"/>
            <a:ext cx="979853" cy="369332"/>
          </a:xfrm>
          <a:prstGeom prst="rect">
            <a:avLst/>
          </a:prstGeom>
          <a:noFill/>
        </p:spPr>
        <p:txBody>
          <a:bodyPr wrap="square" rtlCol="0">
            <a:spAutoFit/>
          </a:bodyPr>
          <a:lstStyle/>
          <a:p>
            <a:pPr algn="ctr">
              <a:lnSpc>
                <a:spcPct val="90000"/>
              </a:lnSpc>
            </a:pPr>
            <a:r>
              <a:rPr lang="en-US" sz="1000" b="0" dirty="0">
                <a:solidFill>
                  <a:srgbClr val="7AC143"/>
                </a:solidFill>
                <a:latin typeface="Franklin Gothic Demi"/>
                <a:cs typeface="Franklin Gothic Demi"/>
              </a:rPr>
              <a:t>Financial </a:t>
            </a:r>
            <a:r>
              <a:rPr lang="en-US" sz="1000" b="0" dirty="0" smtClean="0">
                <a:solidFill>
                  <a:srgbClr val="7AC143"/>
                </a:solidFill>
                <a:latin typeface="Franklin Gothic Demi"/>
                <a:cs typeface="Franklin Gothic Demi"/>
              </a:rPr>
              <a:t>outcomes</a:t>
            </a:r>
            <a:endParaRPr lang="en-US" sz="1000" b="0" dirty="0">
              <a:solidFill>
                <a:srgbClr val="7AC143"/>
              </a:solidFill>
              <a:latin typeface="Franklin Gothic Demi"/>
              <a:cs typeface="Franklin Gothic Demi"/>
            </a:endParaRPr>
          </a:p>
        </p:txBody>
      </p:sp>
      <p:sp>
        <p:nvSpPr>
          <p:cNvPr id="96" name="TextBox 95"/>
          <p:cNvSpPr txBox="1"/>
          <p:nvPr/>
        </p:nvSpPr>
        <p:spPr>
          <a:xfrm>
            <a:off x="7178904" y="6157014"/>
            <a:ext cx="1280543" cy="369332"/>
          </a:xfrm>
          <a:prstGeom prst="rect">
            <a:avLst/>
          </a:prstGeom>
          <a:noFill/>
        </p:spPr>
        <p:txBody>
          <a:bodyPr wrap="square" rtlCol="0">
            <a:spAutoFit/>
          </a:bodyPr>
          <a:lstStyle/>
          <a:p>
            <a:pPr algn="ctr">
              <a:lnSpc>
                <a:spcPct val="90000"/>
              </a:lnSpc>
            </a:pPr>
            <a:r>
              <a:rPr lang="en-US" sz="1000" b="0" dirty="0" smtClean="0">
                <a:solidFill>
                  <a:srgbClr val="7AC143"/>
                </a:solidFill>
                <a:latin typeface="Franklin Gothic Demi"/>
                <a:cs typeface="Franklin Gothic Demi"/>
              </a:rPr>
              <a:t>Clinical, health </a:t>
            </a:r>
            <a:r>
              <a:rPr lang="en-US" sz="1000" b="0" dirty="0">
                <a:solidFill>
                  <a:srgbClr val="7AC143"/>
                </a:solidFill>
                <a:latin typeface="Franklin Gothic Demi"/>
                <a:cs typeface="Franklin Gothic Demi"/>
              </a:rPr>
              <a:t>o</a:t>
            </a:r>
            <a:r>
              <a:rPr lang="en-US" sz="1000" b="0" dirty="0" smtClean="0">
                <a:solidFill>
                  <a:srgbClr val="7AC143"/>
                </a:solidFill>
                <a:latin typeface="Franklin Gothic Demi"/>
                <a:cs typeface="Franklin Gothic Demi"/>
              </a:rPr>
              <a:t>utcomes</a:t>
            </a:r>
            <a:endParaRPr lang="en-US" sz="1000" b="0" dirty="0">
              <a:solidFill>
                <a:srgbClr val="7AC143"/>
              </a:solidFill>
              <a:latin typeface="Franklin Gothic Demi"/>
              <a:cs typeface="Franklin Gothic Demi"/>
            </a:endParaRPr>
          </a:p>
        </p:txBody>
      </p:sp>
      <p:sp>
        <p:nvSpPr>
          <p:cNvPr id="97" name="TextBox 96"/>
          <p:cNvSpPr txBox="1"/>
          <p:nvPr/>
        </p:nvSpPr>
        <p:spPr>
          <a:xfrm>
            <a:off x="2914552" y="6147047"/>
            <a:ext cx="814364" cy="369332"/>
          </a:xfrm>
          <a:prstGeom prst="rect">
            <a:avLst/>
          </a:prstGeom>
          <a:noFill/>
        </p:spPr>
        <p:txBody>
          <a:bodyPr wrap="square" rtlCol="0">
            <a:spAutoFit/>
          </a:bodyPr>
          <a:lstStyle/>
          <a:p>
            <a:pPr algn="ctr">
              <a:lnSpc>
                <a:spcPct val="90000"/>
              </a:lnSpc>
            </a:pPr>
            <a:r>
              <a:rPr lang="en-US" sz="1000" b="0" dirty="0" smtClean="0">
                <a:solidFill>
                  <a:srgbClr val="7AC143"/>
                </a:solidFill>
                <a:latin typeface="Franklin Gothic Demi"/>
                <a:cs typeface="Franklin Gothic Demi"/>
              </a:rPr>
              <a:t>Payer </a:t>
            </a:r>
          </a:p>
          <a:p>
            <a:pPr algn="ctr">
              <a:lnSpc>
                <a:spcPct val="90000"/>
              </a:lnSpc>
            </a:pPr>
            <a:r>
              <a:rPr lang="en-US" sz="1000" b="0" dirty="0">
                <a:solidFill>
                  <a:srgbClr val="7AC143"/>
                </a:solidFill>
                <a:latin typeface="Franklin Gothic Demi"/>
                <a:cs typeface="Franklin Gothic Demi"/>
              </a:rPr>
              <a:t>n</a:t>
            </a:r>
            <a:r>
              <a:rPr lang="en-US" sz="1000" b="0" dirty="0" smtClean="0">
                <a:solidFill>
                  <a:srgbClr val="7AC143"/>
                </a:solidFill>
                <a:latin typeface="Franklin Gothic Demi"/>
                <a:cs typeface="Franklin Gothic Demi"/>
              </a:rPr>
              <a:t>etwork</a:t>
            </a:r>
            <a:endParaRPr lang="en-US" sz="1000" b="0" dirty="0">
              <a:solidFill>
                <a:srgbClr val="7AC143"/>
              </a:solidFill>
              <a:latin typeface="Franklin Gothic Demi"/>
              <a:cs typeface="Franklin Gothic Demi"/>
            </a:endParaRPr>
          </a:p>
        </p:txBody>
      </p:sp>
      <p:sp>
        <p:nvSpPr>
          <p:cNvPr id="98" name="Rounded Rectangle 97"/>
          <p:cNvSpPr/>
          <p:nvPr/>
        </p:nvSpPr>
        <p:spPr bwMode="auto">
          <a:xfrm>
            <a:off x="313268" y="218888"/>
            <a:ext cx="8322855" cy="2022257"/>
          </a:xfrm>
          <a:prstGeom prst="roundRect">
            <a:avLst>
              <a:gd name="adj" fmla="val 8080"/>
            </a:avLst>
          </a:prstGeom>
          <a:solidFill>
            <a:schemeClr val="tx1">
              <a:lumMod val="20000"/>
              <a:lumOff val="80000"/>
            </a:schemeClr>
          </a:solidFill>
          <a:ln w="952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a:solidFill>
                <a:srgbClr val="21345F"/>
              </a:solidFill>
            </a:endParaRPr>
          </a:p>
        </p:txBody>
      </p:sp>
      <p:sp>
        <p:nvSpPr>
          <p:cNvPr id="99" name="Rounded Rectangle 98"/>
          <p:cNvSpPr/>
          <p:nvPr/>
        </p:nvSpPr>
        <p:spPr bwMode="auto">
          <a:xfrm rot="16200000">
            <a:off x="-741394" y="998765"/>
            <a:ext cx="2252433" cy="462500"/>
          </a:xfrm>
          <a:prstGeom prst="roundRect">
            <a:avLst/>
          </a:prstGeom>
          <a:solidFill>
            <a:schemeClr val="accent1"/>
          </a:solidFill>
          <a:ln w="9525" cap="flat" cmpd="sng" algn="ctr">
            <a:solidFill>
              <a:schemeClr val="bg1">
                <a:lumMod val="7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defTabSz="976313">
              <a:spcBef>
                <a:spcPct val="20000"/>
              </a:spcBef>
              <a:buSzPct val="140000"/>
            </a:pPr>
            <a:r>
              <a:rPr lang="en-US" sz="1400" b="0" dirty="0" smtClean="0">
                <a:solidFill>
                  <a:srgbClr val="FFFFFF"/>
                </a:solidFill>
                <a:latin typeface="Franklin Gothic Demi"/>
                <a:cs typeface="Franklin Gothic Demi"/>
              </a:rPr>
              <a:t>KNOW</a:t>
            </a:r>
            <a:endParaRPr lang="en-US" sz="1400" b="0" dirty="0">
              <a:solidFill>
                <a:srgbClr val="FFFFFF"/>
              </a:solidFill>
              <a:latin typeface="Franklin Gothic Demi"/>
              <a:cs typeface="Franklin Gothic Demi"/>
            </a:endParaRPr>
          </a:p>
        </p:txBody>
      </p:sp>
      <p:sp>
        <p:nvSpPr>
          <p:cNvPr id="100" name="TextBox 99"/>
          <p:cNvSpPr txBox="1"/>
          <p:nvPr/>
        </p:nvSpPr>
        <p:spPr>
          <a:xfrm>
            <a:off x="621830" y="819458"/>
            <a:ext cx="8014293" cy="535531"/>
          </a:xfrm>
          <a:prstGeom prst="rect">
            <a:avLst/>
          </a:prstGeom>
          <a:noFill/>
        </p:spPr>
        <p:txBody>
          <a:bodyPr wrap="square" rtlCol="0">
            <a:spAutoFit/>
          </a:bodyPr>
          <a:lstStyle/>
          <a:p>
            <a:pPr algn="ctr">
              <a:lnSpc>
                <a:spcPct val="90000"/>
              </a:lnSpc>
            </a:pPr>
            <a:r>
              <a:rPr lang="en-US" sz="2000" b="0" dirty="0">
                <a:solidFill>
                  <a:srgbClr val="0D94D2"/>
                </a:solidFill>
                <a:latin typeface="Franklin Gothic Demi"/>
                <a:cs typeface="Franklin Gothic Demi"/>
              </a:rPr>
              <a:t>Population </a:t>
            </a:r>
            <a:r>
              <a:rPr lang="en-US" sz="2000" b="0" dirty="0" smtClean="0">
                <a:solidFill>
                  <a:srgbClr val="0D94D2"/>
                </a:solidFill>
                <a:latin typeface="Franklin Gothic Demi"/>
                <a:cs typeface="Franklin Gothic Demi"/>
              </a:rPr>
              <a:t>Surveillance/Identification</a:t>
            </a:r>
            <a:r>
              <a:rPr lang="en-US" b="0" dirty="0">
                <a:solidFill>
                  <a:srgbClr val="0D94D2"/>
                </a:solidFill>
                <a:latin typeface="Franklin Gothic Demi"/>
                <a:cs typeface="Franklin Gothic Demi"/>
              </a:rPr>
              <a:t/>
            </a:r>
            <a:br>
              <a:rPr lang="en-US" b="0" dirty="0">
                <a:solidFill>
                  <a:srgbClr val="0D94D2"/>
                </a:solidFill>
                <a:latin typeface="Franklin Gothic Demi"/>
                <a:cs typeface="Franklin Gothic Demi"/>
              </a:rPr>
            </a:br>
            <a:r>
              <a:rPr lang="en-US" sz="1200" b="0" dirty="0">
                <a:solidFill>
                  <a:srgbClr val="6A737B"/>
                </a:solidFill>
                <a:latin typeface="Franklin Gothic Book"/>
                <a:cs typeface="Franklin Gothic Demi"/>
              </a:rPr>
              <a:t>Identify, </a:t>
            </a:r>
            <a:r>
              <a:rPr lang="en-US" sz="1200" b="0" dirty="0" smtClean="0">
                <a:solidFill>
                  <a:srgbClr val="6A737B"/>
                </a:solidFill>
                <a:latin typeface="Franklin Gothic Book"/>
                <a:cs typeface="Franklin Gothic Demi"/>
              </a:rPr>
              <a:t>score</a:t>
            </a:r>
            <a:r>
              <a:rPr lang="en-US" sz="1200" b="0" dirty="0">
                <a:solidFill>
                  <a:srgbClr val="6A737B"/>
                </a:solidFill>
                <a:latin typeface="Franklin Gothic Book"/>
                <a:cs typeface="Franklin Gothic Demi"/>
              </a:rPr>
              <a:t>, </a:t>
            </a:r>
            <a:r>
              <a:rPr lang="en-US" sz="1200" b="0" dirty="0" smtClean="0">
                <a:solidFill>
                  <a:srgbClr val="6A737B"/>
                </a:solidFill>
                <a:latin typeface="Franklin Gothic Book"/>
                <a:cs typeface="Franklin Gothic Demi"/>
              </a:rPr>
              <a:t>predict</a:t>
            </a:r>
            <a:r>
              <a:rPr lang="en-US" sz="1200" b="0" dirty="0">
                <a:solidFill>
                  <a:srgbClr val="6A737B"/>
                </a:solidFill>
                <a:latin typeface="Franklin Gothic Book"/>
                <a:cs typeface="Franklin Gothic Demi"/>
              </a:rPr>
              <a:t>, </a:t>
            </a:r>
            <a:r>
              <a:rPr lang="en-US" sz="1200" b="0" dirty="0" smtClean="0">
                <a:solidFill>
                  <a:srgbClr val="6A737B"/>
                </a:solidFill>
                <a:latin typeface="Franklin Gothic Book"/>
                <a:cs typeface="Franklin Gothic Demi"/>
              </a:rPr>
              <a:t>stratify </a:t>
            </a:r>
            <a:r>
              <a:rPr lang="en-US" sz="1200" b="0" dirty="0">
                <a:solidFill>
                  <a:srgbClr val="6A737B"/>
                </a:solidFill>
                <a:latin typeface="Franklin Gothic Book"/>
                <a:cs typeface="Franklin Gothic Demi"/>
              </a:rPr>
              <a:t>p</a:t>
            </a:r>
            <a:r>
              <a:rPr lang="en-US" sz="1200" b="0" dirty="0" smtClean="0">
                <a:solidFill>
                  <a:srgbClr val="6A737B"/>
                </a:solidFill>
                <a:latin typeface="Franklin Gothic Book"/>
                <a:cs typeface="Franklin Gothic Demi"/>
              </a:rPr>
              <a:t>opulation</a:t>
            </a:r>
            <a:endParaRPr lang="en-US" sz="1200" b="0" dirty="0">
              <a:solidFill>
                <a:srgbClr val="6A737B"/>
              </a:solidFill>
              <a:latin typeface="Franklin Gothic Book"/>
              <a:cs typeface="Franklin Gothic Demi"/>
            </a:endParaRPr>
          </a:p>
        </p:txBody>
      </p:sp>
      <p:sp>
        <p:nvSpPr>
          <p:cNvPr id="101" name="TextBox 100"/>
          <p:cNvSpPr txBox="1"/>
          <p:nvPr/>
        </p:nvSpPr>
        <p:spPr>
          <a:xfrm>
            <a:off x="1686345" y="1891795"/>
            <a:ext cx="858176" cy="246221"/>
          </a:xfrm>
          <a:prstGeom prst="rect">
            <a:avLst/>
          </a:prstGeom>
          <a:noFill/>
        </p:spPr>
        <p:txBody>
          <a:bodyPr wrap="square" rtlCol="0">
            <a:spAutoFit/>
          </a:bodyPr>
          <a:lstStyle/>
          <a:p>
            <a:pPr algn="ctr"/>
            <a:r>
              <a:rPr lang="en-US" sz="1000" b="0" dirty="0" smtClean="0">
                <a:solidFill>
                  <a:srgbClr val="6A737B"/>
                </a:solidFill>
                <a:latin typeface="Franklin Gothic Demi"/>
                <a:cs typeface="Franklin Gothic Demi"/>
              </a:rPr>
              <a:t>Low risk</a:t>
            </a:r>
            <a:endParaRPr lang="en-US" sz="1000" b="0" dirty="0">
              <a:solidFill>
                <a:srgbClr val="6A737B"/>
              </a:solidFill>
              <a:latin typeface="Franklin Gothic Demi"/>
              <a:cs typeface="Franklin Gothic Demi"/>
            </a:endParaRPr>
          </a:p>
        </p:txBody>
      </p:sp>
      <p:sp>
        <p:nvSpPr>
          <p:cNvPr id="102" name="TextBox 101"/>
          <p:cNvSpPr txBox="1"/>
          <p:nvPr/>
        </p:nvSpPr>
        <p:spPr>
          <a:xfrm>
            <a:off x="3994933" y="1912127"/>
            <a:ext cx="1342786" cy="246221"/>
          </a:xfrm>
          <a:prstGeom prst="rect">
            <a:avLst/>
          </a:prstGeom>
          <a:noFill/>
        </p:spPr>
        <p:txBody>
          <a:bodyPr wrap="square" rtlCol="0">
            <a:spAutoFit/>
          </a:bodyPr>
          <a:lstStyle/>
          <a:p>
            <a:pPr algn="ctr"/>
            <a:r>
              <a:rPr lang="en-US" sz="1000" b="0" dirty="0" smtClean="0">
                <a:solidFill>
                  <a:srgbClr val="6A737B"/>
                </a:solidFill>
                <a:latin typeface="Franklin Gothic Demi"/>
                <a:cs typeface="Franklin Gothic Demi"/>
              </a:rPr>
              <a:t>Moderate risk</a:t>
            </a:r>
            <a:endParaRPr lang="en-US" sz="1000" b="0" dirty="0">
              <a:solidFill>
                <a:srgbClr val="6A737B"/>
              </a:solidFill>
              <a:latin typeface="Franklin Gothic Demi"/>
              <a:cs typeface="Franklin Gothic Demi"/>
            </a:endParaRPr>
          </a:p>
        </p:txBody>
      </p:sp>
      <p:sp>
        <p:nvSpPr>
          <p:cNvPr id="103" name="TextBox 102"/>
          <p:cNvSpPr txBox="1"/>
          <p:nvPr/>
        </p:nvSpPr>
        <p:spPr>
          <a:xfrm>
            <a:off x="6802249" y="1890107"/>
            <a:ext cx="956093" cy="246221"/>
          </a:xfrm>
          <a:prstGeom prst="rect">
            <a:avLst/>
          </a:prstGeom>
          <a:noFill/>
        </p:spPr>
        <p:txBody>
          <a:bodyPr wrap="square" rtlCol="0">
            <a:spAutoFit/>
          </a:bodyPr>
          <a:lstStyle/>
          <a:p>
            <a:pPr algn="ctr"/>
            <a:r>
              <a:rPr lang="en-US" sz="1000" b="0" dirty="0">
                <a:solidFill>
                  <a:srgbClr val="6A737B"/>
                </a:solidFill>
                <a:latin typeface="Franklin Gothic Demi"/>
                <a:cs typeface="Franklin Gothic Demi"/>
              </a:rPr>
              <a:t>High </a:t>
            </a:r>
            <a:r>
              <a:rPr lang="en-US" sz="1000" b="0" dirty="0" smtClean="0">
                <a:solidFill>
                  <a:srgbClr val="6A737B"/>
                </a:solidFill>
                <a:latin typeface="Franklin Gothic Demi"/>
                <a:cs typeface="Franklin Gothic Demi"/>
              </a:rPr>
              <a:t>risk</a:t>
            </a:r>
            <a:endParaRPr lang="en-US" sz="1000" b="0" dirty="0">
              <a:solidFill>
                <a:srgbClr val="6A737B"/>
              </a:solidFill>
              <a:latin typeface="Franklin Gothic Demi"/>
              <a:cs typeface="Franklin Gothic Demi"/>
            </a:endParaRPr>
          </a:p>
        </p:txBody>
      </p:sp>
      <p:sp>
        <p:nvSpPr>
          <p:cNvPr id="104" name="TextBox 103"/>
          <p:cNvSpPr txBox="1"/>
          <p:nvPr/>
        </p:nvSpPr>
        <p:spPr>
          <a:xfrm>
            <a:off x="597172" y="2216641"/>
            <a:ext cx="8038951" cy="323165"/>
          </a:xfrm>
          <a:prstGeom prst="rect">
            <a:avLst/>
          </a:prstGeom>
          <a:noFill/>
        </p:spPr>
        <p:txBody>
          <a:bodyPr wrap="square" rtlCol="0">
            <a:spAutoFit/>
          </a:bodyPr>
          <a:lstStyle/>
          <a:p>
            <a:pPr algn="ctr"/>
            <a:r>
              <a:rPr lang="en-US" sz="1500" b="0" dirty="0">
                <a:solidFill>
                  <a:srgbClr val="6A737B"/>
                </a:solidFill>
                <a:latin typeface="Franklin Gothic Demi"/>
                <a:cs typeface="Franklin Gothic Demi"/>
              </a:rPr>
              <a:t>Build &amp; Deploy Programs</a:t>
            </a:r>
          </a:p>
        </p:txBody>
      </p:sp>
      <p:sp>
        <p:nvSpPr>
          <p:cNvPr id="105" name="Curved Up Arrow 104"/>
          <p:cNvSpPr/>
          <p:nvPr/>
        </p:nvSpPr>
        <p:spPr bwMode="auto">
          <a:xfrm rot="16200000">
            <a:off x="6191510" y="3427558"/>
            <a:ext cx="4998099" cy="520804"/>
          </a:xfrm>
          <a:prstGeom prst="curvedUpArrow">
            <a:avLst/>
          </a:prstGeom>
          <a:solidFill>
            <a:schemeClr val="accent5"/>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a:solidFill>
                <a:srgbClr val="21345F"/>
              </a:solidFill>
            </a:endParaRPr>
          </a:p>
        </p:txBody>
      </p:sp>
      <p:sp>
        <p:nvSpPr>
          <p:cNvPr id="106" name="Rounded Rectangle 105"/>
          <p:cNvSpPr/>
          <p:nvPr/>
        </p:nvSpPr>
        <p:spPr bwMode="auto">
          <a:xfrm rot="5400000">
            <a:off x="8259520" y="3660512"/>
            <a:ext cx="1241507" cy="321619"/>
          </a:xfrm>
          <a:prstGeom prst="roundRect">
            <a:avLst/>
          </a:prstGeom>
          <a:solidFill>
            <a:schemeClr val="bg2">
              <a:lumMod val="65000"/>
              <a:lumOff val="3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76313">
              <a:spcBef>
                <a:spcPct val="20000"/>
              </a:spcBef>
              <a:buSzPct val="140000"/>
            </a:pPr>
            <a:r>
              <a:rPr lang="en-US" sz="1500" b="0" dirty="0" smtClean="0">
                <a:solidFill>
                  <a:srgbClr val="FFFFFF"/>
                </a:solidFill>
                <a:latin typeface="Franklin Gothic Demi"/>
                <a:cs typeface="Franklin Gothic Demi"/>
              </a:rPr>
              <a:t>Refine</a:t>
            </a:r>
            <a:endParaRPr lang="en-US" sz="1500" b="0" dirty="0">
              <a:solidFill>
                <a:srgbClr val="FFFFFF"/>
              </a:solidFill>
              <a:latin typeface="Franklin Gothic Demi"/>
              <a:cs typeface="Franklin Gothic Demi"/>
            </a:endParaRPr>
          </a:p>
        </p:txBody>
      </p:sp>
      <p:sp>
        <p:nvSpPr>
          <p:cNvPr id="107" name="TextBox 106"/>
          <p:cNvSpPr txBox="1"/>
          <p:nvPr/>
        </p:nvSpPr>
        <p:spPr>
          <a:xfrm>
            <a:off x="621831" y="207256"/>
            <a:ext cx="8014293" cy="535531"/>
          </a:xfrm>
          <a:prstGeom prst="rect">
            <a:avLst/>
          </a:prstGeom>
          <a:noFill/>
          <a:ln>
            <a:noFill/>
          </a:ln>
        </p:spPr>
        <p:txBody>
          <a:bodyPr wrap="square" rtlCol="0">
            <a:spAutoFit/>
          </a:bodyPr>
          <a:lstStyle/>
          <a:p>
            <a:pPr algn="ctr">
              <a:lnSpc>
                <a:spcPct val="90000"/>
              </a:lnSpc>
            </a:pPr>
            <a:r>
              <a:rPr lang="en-US" sz="2000" b="0" dirty="0">
                <a:solidFill>
                  <a:srgbClr val="0D94D2"/>
                </a:solidFill>
                <a:latin typeface="Franklin Gothic Demi"/>
                <a:cs typeface="Franklin Gothic Demi"/>
              </a:rPr>
              <a:t>Data </a:t>
            </a:r>
            <a:r>
              <a:rPr lang="en-US" sz="2000" b="0" dirty="0" smtClean="0">
                <a:solidFill>
                  <a:srgbClr val="0D94D2"/>
                </a:solidFill>
                <a:latin typeface="Franklin Gothic Demi"/>
                <a:cs typeface="Franklin Gothic Demi"/>
              </a:rPr>
              <a:t>Aggregation </a:t>
            </a:r>
            <a:r>
              <a:rPr lang="en-US" sz="2000" b="0" smtClean="0">
                <a:solidFill>
                  <a:srgbClr val="0D94D2"/>
                </a:solidFill>
                <a:latin typeface="Franklin Gothic Demi"/>
                <a:cs typeface="Franklin Gothic Demi"/>
              </a:rPr>
              <a:t>and Transformation</a:t>
            </a:r>
          </a:p>
          <a:p>
            <a:pPr algn="ctr">
              <a:lnSpc>
                <a:spcPct val="90000"/>
              </a:lnSpc>
            </a:pPr>
            <a:r>
              <a:rPr lang="en-US" sz="1200" b="0" smtClean="0">
                <a:solidFill>
                  <a:srgbClr val="6A737B"/>
                </a:solidFill>
                <a:latin typeface="Franklin Gothic Book"/>
              </a:rPr>
              <a:t>Consumer</a:t>
            </a:r>
            <a:r>
              <a:rPr lang="en-US" sz="1200" b="0" dirty="0" smtClean="0">
                <a:solidFill>
                  <a:srgbClr val="6A737B"/>
                </a:solidFill>
                <a:latin typeface="Franklin Gothic Book"/>
              </a:rPr>
              <a:t>, claims, clinical</a:t>
            </a:r>
            <a:r>
              <a:rPr lang="en-US" sz="1200" b="0" dirty="0">
                <a:solidFill>
                  <a:srgbClr val="6A737B"/>
                </a:solidFill>
                <a:latin typeface="Franklin Gothic Book"/>
              </a:rPr>
              <a:t>, w</a:t>
            </a:r>
            <a:r>
              <a:rPr lang="en-US" sz="1200" b="0" dirty="0" smtClean="0">
                <a:solidFill>
                  <a:srgbClr val="6A737B"/>
                </a:solidFill>
                <a:latin typeface="Franklin Gothic Book"/>
              </a:rPr>
              <a:t>ellness, satisfaction, cost, other</a:t>
            </a:r>
            <a:endParaRPr lang="en-US" sz="1200" b="0" dirty="0">
              <a:solidFill>
                <a:srgbClr val="6A737B"/>
              </a:solidFill>
              <a:latin typeface="Franklin Gothic Book"/>
            </a:endParaRPr>
          </a:p>
        </p:txBody>
      </p:sp>
      <p:sp>
        <p:nvSpPr>
          <p:cNvPr id="108" name="TextBox 107"/>
          <p:cNvSpPr txBox="1"/>
          <p:nvPr/>
        </p:nvSpPr>
        <p:spPr>
          <a:xfrm>
            <a:off x="3585439" y="4138479"/>
            <a:ext cx="2309013" cy="276999"/>
          </a:xfrm>
          <a:prstGeom prst="rect">
            <a:avLst/>
          </a:prstGeom>
          <a:noFill/>
        </p:spPr>
        <p:txBody>
          <a:bodyPr wrap="square" rtlCol="0">
            <a:spAutoFit/>
          </a:bodyPr>
          <a:lstStyle/>
          <a:p>
            <a:pPr algn="ctr"/>
            <a:r>
              <a:rPr lang="en-US" sz="1200" b="0" dirty="0" smtClean="0">
                <a:solidFill>
                  <a:srgbClr val="F58025"/>
                </a:solidFill>
                <a:latin typeface="Franklin Gothic Demi"/>
                <a:cs typeface="Franklin Gothic Demi"/>
              </a:rPr>
              <a:t>Programmable Health Network</a:t>
            </a:r>
            <a:endParaRPr lang="en-US" sz="1200" b="0" dirty="0">
              <a:solidFill>
                <a:srgbClr val="F58025"/>
              </a:solidFill>
              <a:latin typeface="Franklin Gothic Demi"/>
              <a:cs typeface="Franklin Gothic Demi"/>
            </a:endParaRPr>
          </a:p>
        </p:txBody>
      </p:sp>
      <p:pic>
        <p:nvPicPr>
          <p:cNvPr id="109" name="Picture 108"/>
          <p:cNvPicPr>
            <a:picLocks noChangeAspect="1"/>
          </p:cNvPicPr>
          <p:nvPr/>
        </p:nvPicPr>
        <p:blipFill>
          <a:blip r:embed="rId7"/>
          <a:stretch>
            <a:fillRect/>
          </a:stretch>
        </p:blipFill>
        <p:spPr>
          <a:xfrm>
            <a:off x="971154" y="5687668"/>
            <a:ext cx="406400" cy="474133"/>
          </a:xfrm>
          <a:prstGeom prst="rect">
            <a:avLst/>
          </a:prstGeom>
        </p:spPr>
      </p:pic>
      <p:pic>
        <p:nvPicPr>
          <p:cNvPr id="110" name="Picture 109"/>
          <p:cNvPicPr>
            <a:picLocks noChangeAspect="1"/>
          </p:cNvPicPr>
          <p:nvPr/>
        </p:nvPicPr>
        <p:blipFill>
          <a:blip r:embed="rId8"/>
          <a:stretch>
            <a:fillRect/>
          </a:stretch>
        </p:blipFill>
        <p:spPr>
          <a:xfrm>
            <a:off x="2031508" y="5687667"/>
            <a:ext cx="406400" cy="474133"/>
          </a:xfrm>
          <a:prstGeom prst="rect">
            <a:avLst/>
          </a:prstGeom>
        </p:spPr>
      </p:pic>
      <p:pic>
        <p:nvPicPr>
          <p:cNvPr id="111" name="Picture 110"/>
          <p:cNvPicPr>
            <a:picLocks noChangeAspect="1"/>
          </p:cNvPicPr>
          <p:nvPr/>
        </p:nvPicPr>
        <p:blipFill>
          <a:blip r:embed="rId9"/>
          <a:stretch>
            <a:fillRect/>
          </a:stretch>
        </p:blipFill>
        <p:spPr>
          <a:xfrm>
            <a:off x="3165839" y="5704397"/>
            <a:ext cx="341138" cy="454851"/>
          </a:xfrm>
          <a:prstGeom prst="rect">
            <a:avLst/>
          </a:prstGeom>
        </p:spPr>
      </p:pic>
      <p:pic>
        <p:nvPicPr>
          <p:cNvPr id="112" name="Picture 111"/>
          <p:cNvPicPr>
            <a:picLocks noChangeAspect="1"/>
          </p:cNvPicPr>
          <p:nvPr/>
        </p:nvPicPr>
        <p:blipFill>
          <a:blip r:embed="rId10"/>
          <a:stretch>
            <a:fillRect/>
          </a:stretch>
        </p:blipFill>
        <p:spPr>
          <a:xfrm>
            <a:off x="4249828" y="5695833"/>
            <a:ext cx="268533" cy="458296"/>
          </a:xfrm>
          <a:prstGeom prst="rect">
            <a:avLst/>
          </a:prstGeom>
        </p:spPr>
      </p:pic>
      <p:pic>
        <p:nvPicPr>
          <p:cNvPr id="113" name="Picture 112"/>
          <p:cNvPicPr>
            <a:picLocks noChangeAspect="1"/>
          </p:cNvPicPr>
          <p:nvPr/>
        </p:nvPicPr>
        <p:blipFill>
          <a:blip r:embed="rId11"/>
          <a:stretch>
            <a:fillRect/>
          </a:stretch>
        </p:blipFill>
        <p:spPr>
          <a:xfrm>
            <a:off x="5360521" y="5705092"/>
            <a:ext cx="406400" cy="406400"/>
          </a:xfrm>
          <a:prstGeom prst="rect">
            <a:avLst/>
          </a:prstGeom>
        </p:spPr>
      </p:pic>
      <p:pic>
        <p:nvPicPr>
          <p:cNvPr id="114" name="Picture 113"/>
          <p:cNvPicPr>
            <a:picLocks noChangeAspect="1"/>
          </p:cNvPicPr>
          <p:nvPr/>
        </p:nvPicPr>
        <p:blipFill>
          <a:blip r:embed="rId12"/>
          <a:stretch>
            <a:fillRect/>
          </a:stretch>
        </p:blipFill>
        <p:spPr>
          <a:xfrm>
            <a:off x="6396215" y="5686685"/>
            <a:ext cx="338253" cy="451004"/>
          </a:xfrm>
          <a:prstGeom prst="rect">
            <a:avLst/>
          </a:prstGeom>
        </p:spPr>
      </p:pic>
      <p:pic>
        <p:nvPicPr>
          <p:cNvPr id="115" name="Picture 114"/>
          <p:cNvPicPr>
            <a:picLocks noChangeAspect="1"/>
          </p:cNvPicPr>
          <p:nvPr/>
        </p:nvPicPr>
        <p:blipFill>
          <a:blip r:embed="rId13"/>
          <a:stretch>
            <a:fillRect/>
          </a:stretch>
        </p:blipFill>
        <p:spPr>
          <a:xfrm>
            <a:off x="7666541" y="5686684"/>
            <a:ext cx="328673" cy="467445"/>
          </a:xfrm>
          <a:prstGeom prst="rect">
            <a:avLst/>
          </a:prstGeom>
        </p:spPr>
      </p:pic>
      <p:sp>
        <p:nvSpPr>
          <p:cNvPr id="116" name="TextBox 115"/>
          <p:cNvSpPr txBox="1"/>
          <p:nvPr/>
        </p:nvSpPr>
        <p:spPr>
          <a:xfrm>
            <a:off x="715704" y="5160394"/>
            <a:ext cx="8038951" cy="323165"/>
          </a:xfrm>
          <a:prstGeom prst="rect">
            <a:avLst/>
          </a:prstGeom>
          <a:noFill/>
        </p:spPr>
        <p:txBody>
          <a:bodyPr wrap="square" rtlCol="0">
            <a:spAutoFit/>
          </a:bodyPr>
          <a:lstStyle/>
          <a:p>
            <a:pPr algn="ctr"/>
            <a:r>
              <a:rPr lang="en-US" sz="1500" b="0" dirty="0" smtClean="0">
                <a:solidFill>
                  <a:srgbClr val="6A737B"/>
                </a:solidFill>
                <a:latin typeface="Franklin Gothic Demi"/>
                <a:cs typeface="Franklin Gothic Demi"/>
              </a:rPr>
              <a:t>Monitor Programs</a:t>
            </a:r>
            <a:endParaRPr lang="en-US" sz="1500" b="0" dirty="0">
              <a:solidFill>
                <a:srgbClr val="6A737B"/>
              </a:solidFill>
              <a:latin typeface="Franklin Gothic Demi"/>
              <a:cs typeface="Franklin Gothic Demi"/>
            </a:endParaRPr>
          </a:p>
        </p:txBody>
      </p:sp>
      <p:sp>
        <p:nvSpPr>
          <p:cNvPr id="117" name="Left-Right Arrow 116"/>
          <p:cNvSpPr/>
          <p:nvPr/>
        </p:nvSpPr>
        <p:spPr bwMode="auto">
          <a:xfrm>
            <a:off x="1372096" y="1515773"/>
            <a:ext cx="6622348" cy="566508"/>
          </a:xfrm>
          <a:prstGeom prst="leftRightArrow">
            <a:avLst/>
          </a:prstGeom>
          <a:gradFill flip="none" rotWithShape="1">
            <a:gsLst>
              <a:gs pos="0">
                <a:srgbClr val="008000"/>
              </a:gs>
              <a:gs pos="100000">
                <a:srgbClr val="FF0000"/>
              </a:gs>
              <a:gs pos="50000">
                <a:srgbClr val="FFBB0E"/>
              </a:gs>
            </a:gsLst>
            <a:lin ang="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a:spcBef>
                <a:spcPct val="20000"/>
              </a:spcBef>
              <a:buSzPct val="140000"/>
            </a:pPr>
            <a:endParaRPr lang="en-US">
              <a:solidFill>
                <a:srgbClr val="0D94D2"/>
              </a:solidFill>
            </a:endParaRPr>
          </a:p>
        </p:txBody>
      </p:sp>
      <p:pic>
        <p:nvPicPr>
          <p:cNvPr id="118" name="Picture 1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6153" y="1481726"/>
            <a:ext cx="455499" cy="521547"/>
          </a:xfrm>
          <a:prstGeom prst="rect">
            <a:avLst/>
          </a:prstGeom>
        </p:spPr>
      </p:pic>
      <p:pic>
        <p:nvPicPr>
          <p:cNvPr id="119" name="Picture 1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19449" y="1481726"/>
            <a:ext cx="455499" cy="521547"/>
          </a:xfrm>
          <a:prstGeom prst="rect">
            <a:avLst/>
          </a:prstGeom>
        </p:spPr>
      </p:pic>
      <p:pic>
        <p:nvPicPr>
          <p:cNvPr id="120" name="Picture 1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74841" y="1481726"/>
            <a:ext cx="455499" cy="521547"/>
          </a:xfrm>
          <a:prstGeom prst="rect">
            <a:avLst/>
          </a:prstGeom>
        </p:spPr>
      </p:pic>
    </p:spTree>
    <p:extLst>
      <p:ext uri="{BB962C8B-B14F-4D97-AF65-F5344CB8AC3E}">
        <p14:creationId xmlns:p14="http://schemas.microsoft.com/office/powerpoint/2010/main" val="422830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Clinical informatics</a:t>
            </a:r>
            <a:endParaRPr lang="en-US" sz="4400" dirty="0"/>
          </a:p>
        </p:txBody>
      </p:sp>
      <p:sp>
        <p:nvSpPr>
          <p:cNvPr id="3" name="Content Placeholder 2"/>
          <p:cNvSpPr>
            <a:spLocks noGrp="1"/>
          </p:cNvSpPr>
          <p:nvPr>
            <p:ph idx="1"/>
          </p:nvPr>
        </p:nvSpPr>
        <p:spPr/>
        <p:txBody>
          <a:bodyPr/>
          <a:lstStyle/>
          <a:p>
            <a:r>
              <a:rPr lang="en-US" sz="2800" dirty="0" smtClean="0"/>
              <a:t>New specialty and growth area in health care</a:t>
            </a:r>
          </a:p>
          <a:p>
            <a:r>
              <a:rPr lang="en-US" sz="2800" dirty="0" smtClean="0"/>
              <a:t>Involves the intersection of data and computer systems</a:t>
            </a:r>
          </a:p>
          <a:p>
            <a:r>
              <a:rPr lang="en-US" sz="2800" dirty="0" smtClean="0"/>
              <a:t>Courses and certification available to many health professions at many universities</a:t>
            </a:r>
          </a:p>
          <a:p>
            <a:r>
              <a:rPr lang="en-US" sz="2800" dirty="0" smtClean="0"/>
              <a:t>New medical board subspecialty exam now available </a:t>
            </a:r>
          </a:p>
          <a:p>
            <a:r>
              <a:rPr lang="en-US" sz="2800" dirty="0" smtClean="0"/>
              <a:t>Large hospital systems and other organizations are now hiring chief medical and nursing informatics officers</a:t>
            </a:r>
            <a:endParaRPr lang="en-US" sz="2800" dirty="0"/>
          </a:p>
        </p:txBody>
      </p:sp>
    </p:spTree>
    <p:extLst>
      <p:ext uri="{BB962C8B-B14F-4D97-AF65-F5344CB8AC3E}">
        <p14:creationId xmlns:p14="http://schemas.microsoft.com/office/powerpoint/2010/main" val="2928578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Suggestions for innovation</a:t>
            </a:r>
            <a:endParaRPr lang="en-US" sz="4400" dirty="0"/>
          </a:p>
        </p:txBody>
      </p:sp>
      <p:sp>
        <p:nvSpPr>
          <p:cNvPr id="3" name="Content Placeholder 2"/>
          <p:cNvSpPr>
            <a:spLocks noGrp="1"/>
          </p:cNvSpPr>
          <p:nvPr>
            <p:ph idx="1"/>
          </p:nvPr>
        </p:nvSpPr>
        <p:spPr/>
        <p:txBody>
          <a:bodyPr/>
          <a:lstStyle/>
          <a:p>
            <a:pPr lvl="1"/>
            <a:r>
              <a:rPr lang="en-US" sz="3600" dirty="0"/>
              <a:t>Tools to improve patient </a:t>
            </a:r>
            <a:r>
              <a:rPr lang="en-US" sz="3600" dirty="0" smtClean="0"/>
              <a:t>participation, experience, adherence and compliance</a:t>
            </a:r>
            <a:endParaRPr lang="en-US" sz="3600" dirty="0"/>
          </a:p>
          <a:p>
            <a:pPr lvl="1"/>
            <a:r>
              <a:rPr lang="en-US" sz="3600" dirty="0"/>
              <a:t>Tools to make clinical practice smarter, faster and </a:t>
            </a:r>
            <a:r>
              <a:rPr lang="en-US" sz="3600" dirty="0" smtClean="0"/>
              <a:t>easier</a:t>
            </a:r>
          </a:p>
          <a:p>
            <a:pPr lvl="1"/>
            <a:r>
              <a:rPr lang="en-US" sz="3600" dirty="0" smtClean="0"/>
              <a:t>Ways to lower the price of health care</a:t>
            </a:r>
          </a:p>
          <a:p>
            <a:pPr lvl="1"/>
            <a:r>
              <a:rPr lang="en-US" sz="3600" dirty="0" smtClean="0"/>
              <a:t>Ways to improve health outcomes and population health</a:t>
            </a:r>
            <a:endParaRPr lang="en-US" sz="3600" dirty="0"/>
          </a:p>
          <a:p>
            <a:endParaRPr lang="en-US" dirty="0"/>
          </a:p>
        </p:txBody>
      </p:sp>
    </p:spTree>
    <p:extLst>
      <p:ext uri="{BB962C8B-B14F-4D97-AF65-F5344CB8AC3E}">
        <p14:creationId xmlns:p14="http://schemas.microsoft.com/office/powerpoint/2010/main" val="2069320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1307660" y="2196765"/>
            <a:ext cx="4849349" cy="191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1679" tIns="95837" rIns="191679" bIns="95837">
            <a:spAutoFit/>
          </a:bodyPr>
          <a:lstStyle/>
          <a:p>
            <a:pPr defTabSz="955572">
              <a:lnSpc>
                <a:spcPct val="80000"/>
              </a:lnSpc>
              <a:spcBef>
                <a:spcPct val="20000"/>
              </a:spcBef>
            </a:pPr>
            <a:r>
              <a:rPr lang="en-US" sz="4000" dirty="0">
                <a:solidFill>
                  <a:schemeClr val="bg1"/>
                </a:solidFill>
                <a:latin typeface="Franklin Gothic Book"/>
                <a:cs typeface="Franklin Gothic Book"/>
              </a:rPr>
              <a:t>Preparing for</a:t>
            </a:r>
          </a:p>
          <a:p>
            <a:pPr defTabSz="955572">
              <a:lnSpc>
                <a:spcPct val="80000"/>
              </a:lnSpc>
              <a:spcBef>
                <a:spcPct val="20000"/>
              </a:spcBef>
            </a:pPr>
            <a:r>
              <a:rPr lang="en-US" sz="4000" dirty="0">
                <a:solidFill>
                  <a:schemeClr val="bg1"/>
                </a:solidFill>
                <a:latin typeface="Franklin Gothic Book"/>
                <a:cs typeface="Franklin Gothic Book"/>
              </a:rPr>
              <a:t>tomorrow’s reality</a:t>
            </a:r>
          </a:p>
          <a:p>
            <a:pPr defTabSz="955572">
              <a:lnSpc>
                <a:spcPct val="80000"/>
              </a:lnSpc>
              <a:spcBef>
                <a:spcPct val="20000"/>
              </a:spcBef>
            </a:pPr>
            <a:r>
              <a:rPr lang="en-US" sz="4000" dirty="0">
                <a:solidFill>
                  <a:schemeClr val="bg1"/>
                </a:solidFill>
                <a:latin typeface="Franklin Gothic Book"/>
                <a:cs typeface="Franklin Gothic Book"/>
              </a:rPr>
              <a:t>starts now.</a:t>
            </a:r>
          </a:p>
        </p:txBody>
      </p:sp>
      <p:pic>
        <p:nvPicPr>
          <p:cNvPr id="9" name="Picture 8" descr="transition_icons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500" y="2089696"/>
            <a:ext cx="2133600" cy="2133600"/>
          </a:xfrm>
          <a:prstGeom prst="rect">
            <a:avLst/>
          </a:prstGeom>
        </p:spPr>
      </p:pic>
    </p:spTree>
    <p:extLst>
      <p:ext uri="{BB962C8B-B14F-4D97-AF65-F5344CB8AC3E}">
        <p14:creationId xmlns:p14="http://schemas.microsoft.com/office/powerpoint/2010/main" val="3294198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FAN9016888.JPG"/>
          <p:cNvPicPr>
            <a:picLocks noChangeAspect="1"/>
          </p:cNvPicPr>
          <p:nvPr/>
        </p:nvPicPr>
        <p:blipFill rotWithShape="1">
          <a:blip r:embed="rId3" cstate="print">
            <a:extLst>
              <a:ext uri="{28A0092B-C50C-407E-A947-70E740481C1C}">
                <a14:useLocalDpi xmlns:a14="http://schemas.microsoft.com/office/drawing/2010/main" val="0"/>
              </a:ext>
            </a:extLst>
          </a:blip>
          <a:srcRect b="51607"/>
          <a:stretch/>
        </p:blipFill>
        <p:spPr>
          <a:xfrm>
            <a:off x="2" y="0"/>
            <a:ext cx="9149393" cy="2951764"/>
          </a:xfrm>
          <a:prstGeom prst="rect">
            <a:avLst/>
          </a:prstGeom>
        </p:spPr>
      </p:pic>
      <p:pic>
        <p:nvPicPr>
          <p:cNvPr id="16" name="Picture 15" descr="WalkingonPath.jpg"/>
          <p:cNvPicPr>
            <a:picLocks noChangeAspect="1"/>
          </p:cNvPicPr>
          <p:nvPr/>
        </p:nvPicPr>
        <p:blipFill rotWithShape="1">
          <a:blip r:embed="rId4" cstate="print">
            <a:extLst>
              <a:ext uri="{28A0092B-C50C-407E-A947-70E740481C1C}">
                <a14:useLocalDpi xmlns:a14="http://schemas.microsoft.com/office/drawing/2010/main" val="0"/>
              </a:ext>
            </a:extLst>
          </a:blip>
          <a:srcRect t="6674" r="10529" b="9257"/>
          <a:stretch/>
        </p:blipFill>
        <p:spPr>
          <a:xfrm>
            <a:off x="5531545" y="4750627"/>
            <a:ext cx="3618230" cy="2266520"/>
          </a:xfrm>
          <a:prstGeom prst="rect">
            <a:avLst/>
          </a:prstGeom>
        </p:spPr>
      </p:pic>
      <p:pic>
        <p:nvPicPr>
          <p:cNvPr id="17" name="Picture 16" descr="iStock_000015711976Small.jpg"/>
          <p:cNvPicPr>
            <a:picLocks noChangeAspect="1"/>
          </p:cNvPicPr>
          <p:nvPr/>
        </p:nvPicPr>
        <p:blipFill rotWithShape="1">
          <a:blip r:embed="rId5">
            <a:extLst>
              <a:ext uri="{28A0092B-C50C-407E-A947-70E740481C1C}">
                <a14:useLocalDpi xmlns:a14="http://schemas.microsoft.com/office/drawing/2010/main" val="0"/>
              </a:ext>
            </a:extLst>
          </a:blip>
          <a:srcRect l="27927" t="20941" r="-1"/>
          <a:stretch/>
        </p:blipFill>
        <p:spPr>
          <a:xfrm>
            <a:off x="-1" y="4750626"/>
            <a:ext cx="3171450" cy="2266521"/>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b="11989"/>
          <a:stretch/>
        </p:blipFill>
        <p:spPr>
          <a:xfrm>
            <a:off x="3148571" y="4750627"/>
            <a:ext cx="3004484" cy="2266520"/>
          </a:xfrm>
          <a:prstGeom prst="rect">
            <a:avLst/>
          </a:prstGeom>
        </p:spPr>
      </p:pic>
      <p:sp>
        <p:nvSpPr>
          <p:cNvPr id="8" name="Rectangle 7"/>
          <p:cNvSpPr>
            <a:spLocks/>
          </p:cNvSpPr>
          <p:nvPr/>
        </p:nvSpPr>
        <p:spPr>
          <a:xfrm>
            <a:off x="-1" y="2474998"/>
            <a:ext cx="9149776" cy="23313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3602" tIns="21801" rIns="43602" bIns="21801" rtlCol="0" anchor="ctr"/>
          <a:lstStyle/>
          <a:p>
            <a:pPr algn="ctr"/>
            <a:endParaRPr lang="en-US" dirty="0"/>
          </a:p>
        </p:txBody>
      </p:sp>
      <p:pic>
        <p:nvPicPr>
          <p:cNvPr id="9" name="Picture 8"/>
          <p:cNvPicPr>
            <a:picLocks noChangeAspect="1"/>
          </p:cNvPicPr>
          <p:nvPr/>
        </p:nvPicPr>
        <p:blipFill rotWithShape="1">
          <a:blip r:embed="rId7"/>
          <a:srcRect l="15409" t="795" b="1822"/>
          <a:stretch/>
        </p:blipFill>
        <p:spPr>
          <a:xfrm>
            <a:off x="0" y="2472857"/>
            <a:ext cx="6272042" cy="2335606"/>
          </a:xfrm>
          <a:prstGeom prst="rect">
            <a:avLst/>
          </a:prstGeom>
        </p:spPr>
      </p:pic>
      <p:sp>
        <p:nvSpPr>
          <p:cNvPr id="11" name="Title 1"/>
          <p:cNvSpPr txBox="1">
            <a:spLocks noChangeAspect="1"/>
          </p:cNvSpPr>
          <p:nvPr/>
        </p:nvSpPr>
        <p:spPr bwMode="auto">
          <a:xfrm>
            <a:off x="48846" y="3256460"/>
            <a:ext cx="5663184" cy="8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602" tIns="0" rIns="43602" bIns="0"/>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lnSpc>
                <a:spcPct val="80000"/>
              </a:lnSpc>
            </a:pPr>
            <a:r>
              <a:rPr lang="en-US" sz="3400" dirty="0">
                <a:solidFill>
                  <a:schemeClr val="bg1"/>
                </a:solidFill>
                <a:latin typeface="Franklin Gothic Book" pitchFamily="34" charset="0"/>
              </a:rPr>
              <a:t>Together we can accomplish</a:t>
            </a:r>
          </a:p>
          <a:p>
            <a:pPr algn="ctr" eaLnBrk="1" hangingPunct="1">
              <a:lnSpc>
                <a:spcPct val="80000"/>
              </a:lnSpc>
            </a:pPr>
            <a:r>
              <a:rPr lang="en-US" sz="3400" dirty="0">
                <a:solidFill>
                  <a:schemeClr val="bg1"/>
                </a:solidFill>
                <a:latin typeface="Franklin Gothic Book" pitchFamily="34" charset="0"/>
              </a:rPr>
              <a:t>great things.</a:t>
            </a:r>
          </a:p>
        </p:txBody>
      </p:sp>
      <p:sp>
        <p:nvSpPr>
          <p:cNvPr id="21" name="TextBox 20"/>
          <p:cNvSpPr txBox="1"/>
          <p:nvPr/>
        </p:nvSpPr>
        <p:spPr>
          <a:xfrm>
            <a:off x="-768731" y="3419950"/>
            <a:ext cx="914400" cy="914400"/>
          </a:xfrm>
          <a:prstGeom prst="rect">
            <a:avLst/>
          </a:prstGeom>
        </p:spPr>
        <p:txBody>
          <a:bodyPr wrap="none" lIns="91431" tIns="45715" rIns="91431" bIns="45715" rtlCol="0">
            <a:noAutofit/>
          </a:bodyPr>
          <a:lstStyle/>
          <a:p>
            <a:pPr algn="l">
              <a:lnSpc>
                <a:spcPct val="100000"/>
              </a:lnSpc>
            </a:pPr>
            <a:endParaRPr lang="en-US" sz="3000" dirty="0">
              <a:solidFill>
                <a:schemeClr val="bg1"/>
              </a:solidFill>
              <a:latin typeface="Franklin Gothic Book"/>
              <a:cs typeface="Franklin Gothic Book"/>
            </a:endParaRPr>
          </a:p>
        </p:txBody>
      </p:sp>
      <p:pic>
        <p:nvPicPr>
          <p:cNvPr id="12" name="Picture 11" descr="Cerner_CMYK_Standard_horizonta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4264" y="3464982"/>
            <a:ext cx="2040136" cy="552536"/>
          </a:xfrm>
          <a:prstGeom prst="rect">
            <a:avLst/>
          </a:prstGeom>
        </p:spPr>
      </p:pic>
    </p:spTree>
    <p:extLst>
      <p:ext uri="{BB962C8B-B14F-4D97-AF65-F5344CB8AC3E}">
        <p14:creationId xmlns:p14="http://schemas.microsoft.com/office/powerpoint/2010/main" val="235925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smtClean="0"/>
              <a:t>Questions or comments?</a:t>
            </a:r>
            <a:endParaRPr lang="en-US" sz="5400" dirty="0"/>
          </a:p>
        </p:txBody>
      </p:sp>
      <p:sp>
        <p:nvSpPr>
          <p:cNvPr id="3" name="Content Placeholder 2"/>
          <p:cNvSpPr>
            <a:spLocks noGrp="1"/>
          </p:cNvSpPr>
          <p:nvPr>
            <p:ph idx="1"/>
          </p:nvPr>
        </p:nvSpPr>
        <p:spPr>
          <a:xfrm>
            <a:off x="1365161" y="2550017"/>
            <a:ext cx="6130344" cy="1854558"/>
          </a:xfrm>
        </p:spPr>
        <p:txBody>
          <a:bodyPr/>
          <a:lstStyle/>
          <a:p>
            <a:pPr marL="0" indent="0" algn="ctr">
              <a:buNone/>
            </a:pPr>
            <a:r>
              <a:rPr lang="en-US" sz="4000" dirty="0"/>
              <a:t>b</a:t>
            </a:r>
            <a:r>
              <a:rPr lang="en-US" sz="4000" dirty="0" smtClean="0"/>
              <a:t>ob.harmon@cerner.com</a:t>
            </a:r>
            <a:endParaRPr lang="en-US" sz="4000" dirty="0"/>
          </a:p>
        </p:txBody>
      </p:sp>
    </p:spTree>
    <p:extLst>
      <p:ext uri="{BB962C8B-B14F-4D97-AF65-F5344CB8AC3E}">
        <p14:creationId xmlns:p14="http://schemas.microsoft.com/office/powerpoint/2010/main" val="3689405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smtClean="0"/>
              <a:t>Role models</a:t>
            </a:r>
            <a:endParaRPr lang="en-US" sz="48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957588"/>
            <a:ext cx="4075090" cy="3425781"/>
          </a:xfrm>
        </p:spPr>
      </p:pic>
      <p:pic>
        <p:nvPicPr>
          <p:cNvPr id="6" name="Content Placeholder 5"/>
          <p:cNvPicPr>
            <a:picLocks noGrp="1" noChangeAspect="1"/>
          </p:cNvPicPr>
          <p:nvPr>
            <p:ph idx="10"/>
          </p:nvPr>
        </p:nvPicPr>
        <p:blipFill>
          <a:blip r:embed="rId4">
            <a:extLst>
              <a:ext uri="{28A0092B-C50C-407E-A947-70E740481C1C}">
                <a14:useLocalDpi xmlns:a14="http://schemas.microsoft.com/office/drawing/2010/main" val="0"/>
              </a:ext>
            </a:extLst>
          </a:blip>
          <a:stretch>
            <a:fillRect/>
          </a:stretch>
        </p:blipFill>
        <p:spPr>
          <a:xfrm>
            <a:off x="5074276" y="2150771"/>
            <a:ext cx="3580327" cy="3232597"/>
          </a:xfrm>
        </p:spPr>
      </p:pic>
    </p:spTree>
    <p:extLst>
      <p:ext uri="{BB962C8B-B14F-4D97-AF65-F5344CB8AC3E}">
        <p14:creationId xmlns:p14="http://schemas.microsoft.com/office/powerpoint/2010/main" val="3373090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800" dirty="0" smtClean="0"/>
              <a:t>Reference slides…</a:t>
            </a:r>
            <a:endParaRPr lang="en-US" sz="4800" dirty="0"/>
          </a:p>
        </p:txBody>
      </p:sp>
    </p:spTree>
    <p:extLst>
      <p:ext uri="{BB962C8B-B14F-4D97-AF65-F5344CB8AC3E}">
        <p14:creationId xmlns:p14="http://schemas.microsoft.com/office/powerpoint/2010/main" val="4178050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10800000">
            <a:off x="2193925" y="8056563"/>
            <a:ext cx="3898900" cy="258762"/>
          </a:xfrm>
          <a:prstGeom prst="rightArrow">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pPr>
            <a:endParaRPr lang="en-US">
              <a:solidFill>
                <a:prstClr val="white"/>
              </a:solidFill>
            </a:endParaRPr>
          </a:p>
        </p:txBody>
      </p:sp>
      <p:sp>
        <p:nvSpPr>
          <p:cNvPr id="6" name="Right Arrow 5"/>
          <p:cNvSpPr/>
          <p:nvPr/>
        </p:nvSpPr>
        <p:spPr>
          <a:xfrm>
            <a:off x="7219950" y="8056563"/>
            <a:ext cx="3903663" cy="260350"/>
          </a:xfrm>
          <a:prstGeom prst="rightArrow">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pPr>
            <a:endParaRPr lang="en-US">
              <a:solidFill>
                <a:prstClr val="white"/>
              </a:solidFill>
            </a:endParaRPr>
          </a:p>
        </p:txBody>
      </p:sp>
      <p:pic>
        <p:nvPicPr>
          <p:cNvPr id="206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413" y="1325563"/>
            <a:ext cx="425450" cy="3175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113" y="1358900"/>
            <a:ext cx="425450" cy="26193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475" y="1452563"/>
            <a:ext cx="425450" cy="4254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0050" y="1517650"/>
            <a:ext cx="317500" cy="2984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3550" y="2249488"/>
            <a:ext cx="2540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1000" y="1498600"/>
            <a:ext cx="338138" cy="26511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4813" y="2859088"/>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8463" y="2682875"/>
            <a:ext cx="320675" cy="2778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90688" y="4579938"/>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8463" y="5654675"/>
            <a:ext cx="320675" cy="2778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63700" y="1504950"/>
            <a:ext cx="320675" cy="26987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97025" y="225266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19250" y="3863975"/>
            <a:ext cx="411163" cy="4111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7"/>
          <p:cNvSpPr>
            <a:spLocks noChangeArrowheads="1"/>
          </p:cNvSpPr>
          <p:nvPr/>
        </p:nvSpPr>
        <p:spPr bwMode="auto">
          <a:xfrm>
            <a:off x="609600" y="6513984"/>
            <a:ext cx="447269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US" sz="900" b="1" dirty="0" smtClean="0">
                <a:solidFill>
                  <a:srgbClr val="404040"/>
                </a:solidFill>
                <a:latin typeface="Arial" pitchFamily="34" charset="0"/>
                <a:ea typeface="MS Mincho" pitchFamily="49" charset="-128"/>
                <a:cs typeface="Arial" pitchFamily="34" charset="0"/>
              </a:rPr>
              <a:t>TABLE KEY</a:t>
            </a:r>
            <a:r>
              <a:rPr lang="en-US" sz="900" dirty="0" smtClean="0">
                <a:solidFill>
                  <a:srgbClr val="404040"/>
                </a:solidFill>
                <a:latin typeface="Franklin Gothic Medium" pitchFamily="34" charset="0"/>
                <a:ea typeface="MS Mincho" pitchFamily="49" charset="-128"/>
                <a:cs typeface="Times New Roman" pitchFamily="18" charset="0"/>
              </a:rPr>
              <a:t>:</a:t>
            </a:r>
            <a:r>
              <a:rPr lang="en-US" sz="900" dirty="0" smtClean="0">
                <a:solidFill>
                  <a:prstClr val="black"/>
                </a:solidFill>
                <a:latin typeface="Cambria" pitchFamily="18" charset="0"/>
                <a:ea typeface="MS Mincho" pitchFamily="49" charset="-128"/>
                <a:cs typeface="Times New Roman" pitchFamily="18" charset="0"/>
              </a:rPr>
              <a:t> </a:t>
            </a:r>
            <a:r>
              <a:rPr lang="en-US" sz="900" dirty="0" err="1" smtClean="0">
                <a:solidFill>
                  <a:srgbClr val="404040"/>
                </a:solidFill>
                <a:latin typeface="Wingdings" pitchFamily="2" charset="2"/>
                <a:ea typeface="MS Mincho" pitchFamily="49" charset="-128"/>
                <a:cs typeface="Times New Roman" pitchFamily="18" charset="0"/>
              </a:rPr>
              <a:t>n</a:t>
            </a:r>
            <a:r>
              <a:rPr lang="en-US" sz="900" dirty="0" err="1" smtClean="0">
                <a:solidFill>
                  <a:srgbClr val="404040"/>
                </a:solidFill>
                <a:latin typeface="Arial" pitchFamily="34" charset="0"/>
                <a:ea typeface="MS Mincho" pitchFamily="49" charset="-128"/>
                <a:cs typeface="Arial" pitchFamily="34" charset="0"/>
              </a:rPr>
              <a:t>Available</a:t>
            </a:r>
            <a:r>
              <a:rPr lang="en-US" sz="900" dirty="0" smtClean="0">
                <a:solidFill>
                  <a:srgbClr val="404040"/>
                </a:solidFill>
                <a:latin typeface="Arial" pitchFamily="34" charset="0"/>
                <a:ea typeface="MS Mincho" pitchFamily="49" charset="-128"/>
                <a:cs typeface="Arial" pitchFamily="34" charset="0"/>
              </a:rPr>
              <a:t> Solutions</a:t>
            </a:r>
            <a:r>
              <a:rPr lang="en-US" sz="900" dirty="0" smtClean="0">
                <a:solidFill>
                  <a:prstClr val="black"/>
                </a:solidFill>
                <a:latin typeface="Franklin Gothic Book" pitchFamily="34" charset="0"/>
                <a:ea typeface="MS Mincho" pitchFamily="49" charset="-128"/>
                <a:cs typeface="Times New Roman" pitchFamily="18" charset="0"/>
              </a:rPr>
              <a:t>  </a:t>
            </a:r>
            <a:r>
              <a:rPr lang="en-US" sz="900" dirty="0" smtClean="0">
                <a:solidFill>
                  <a:prstClr val="black"/>
                </a:solidFill>
                <a:latin typeface="Cambria" pitchFamily="18" charset="0"/>
                <a:ea typeface="MS Mincho" pitchFamily="49" charset="-128"/>
                <a:cs typeface="Times New Roman" pitchFamily="18" charset="0"/>
              </a:rPr>
              <a:t> </a:t>
            </a:r>
            <a:r>
              <a:rPr lang="en-US" sz="900" dirty="0" smtClean="0">
                <a:solidFill>
                  <a:srgbClr val="0D94D2"/>
                </a:solidFill>
                <a:latin typeface="Wingdings" pitchFamily="2" charset="2"/>
                <a:ea typeface="MS Mincho" pitchFamily="49" charset="-128"/>
                <a:cs typeface="Times New Roman" pitchFamily="18" charset="0"/>
              </a:rPr>
              <a:t>n</a:t>
            </a:r>
            <a:r>
              <a:rPr lang="en-US" sz="900" dirty="0" smtClean="0">
                <a:solidFill>
                  <a:srgbClr val="0D94D2"/>
                </a:solidFill>
                <a:latin typeface="Franklin Gothic Book" pitchFamily="34" charset="0"/>
                <a:ea typeface="MS Mincho" pitchFamily="49" charset="-128"/>
                <a:cs typeface="Times New Roman" pitchFamily="18" charset="0"/>
              </a:rPr>
              <a:t> </a:t>
            </a:r>
            <a:r>
              <a:rPr lang="en-US" sz="900" dirty="0" smtClean="0">
                <a:solidFill>
                  <a:srgbClr val="0D94D2"/>
                </a:solidFill>
                <a:latin typeface="Arial" pitchFamily="34" charset="0"/>
                <a:ea typeface="MS Mincho" pitchFamily="49" charset="-128"/>
                <a:cs typeface="Arial" pitchFamily="34" charset="0"/>
              </a:rPr>
              <a:t>Planned for 2014</a:t>
            </a:r>
            <a:r>
              <a:rPr lang="en-US" sz="900" dirty="0" smtClean="0">
                <a:solidFill>
                  <a:prstClr val="black"/>
                </a:solidFill>
                <a:latin typeface="Franklin Gothic Book" pitchFamily="34" charset="0"/>
                <a:ea typeface="MS Mincho" pitchFamily="49" charset="-128"/>
                <a:cs typeface="Times New Roman" pitchFamily="18" charset="0"/>
              </a:rPr>
              <a:t>  </a:t>
            </a:r>
            <a:r>
              <a:rPr lang="en-US" sz="900" dirty="0" smtClean="0">
                <a:solidFill>
                  <a:prstClr val="black"/>
                </a:solidFill>
                <a:latin typeface="Cambria" pitchFamily="18" charset="0"/>
                <a:ea typeface="MS Mincho" pitchFamily="49" charset="-128"/>
                <a:cs typeface="Times New Roman" pitchFamily="18" charset="0"/>
              </a:rPr>
              <a:t> </a:t>
            </a:r>
            <a:r>
              <a:rPr lang="en-US" sz="900" dirty="0" smtClean="0">
                <a:solidFill>
                  <a:srgbClr val="7C2B83"/>
                </a:solidFill>
                <a:latin typeface="Wingdings" pitchFamily="2" charset="2"/>
                <a:ea typeface="MS Mincho" pitchFamily="49" charset="-128"/>
                <a:cs typeface="Times New Roman" pitchFamily="18" charset="0"/>
              </a:rPr>
              <a:t>n</a:t>
            </a:r>
            <a:r>
              <a:rPr lang="en-US" sz="900" dirty="0" smtClean="0">
                <a:solidFill>
                  <a:srgbClr val="7C2B83"/>
                </a:solidFill>
                <a:latin typeface="Franklin Gothic Book" pitchFamily="34" charset="0"/>
                <a:ea typeface="MS Mincho" pitchFamily="49" charset="-128"/>
                <a:cs typeface="Times New Roman" pitchFamily="18" charset="0"/>
              </a:rPr>
              <a:t> </a:t>
            </a:r>
            <a:r>
              <a:rPr lang="en-US" sz="900" dirty="0" smtClean="0">
                <a:solidFill>
                  <a:srgbClr val="7C2B83"/>
                </a:solidFill>
                <a:latin typeface="Arial" pitchFamily="34" charset="0"/>
                <a:ea typeface="MS Mincho" pitchFamily="49" charset="-128"/>
                <a:cs typeface="Arial" pitchFamily="34" charset="0"/>
              </a:rPr>
              <a:t>Future Development</a:t>
            </a:r>
            <a:r>
              <a:rPr lang="en-US" sz="900" dirty="0" smtClean="0">
                <a:solidFill>
                  <a:prstClr val="black"/>
                </a:solidFill>
                <a:latin typeface="Franklin Gothic Book" pitchFamily="34" charset="0"/>
                <a:ea typeface="MS Mincho" pitchFamily="49" charset="-128"/>
                <a:cs typeface="Times New Roman" pitchFamily="18" charset="0"/>
              </a:rPr>
              <a:t>  </a:t>
            </a:r>
            <a:r>
              <a:rPr lang="en-US" sz="900" dirty="0" smtClean="0">
                <a:solidFill>
                  <a:prstClr val="black"/>
                </a:solidFill>
                <a:latin typeface="Cambria" pitchFamily="18" charset="0"/>
                <a:ea typeface="MS Mincho" pitchFamily="49" charset="-128"/>
                <a:cs typeface="Times New Roman" pitchFamily="18" charset="0"/>
              </a:rPr>
              <a:t> </a:t>
            </a:r>
            <a:endParaRPr lang="en-US" dirty="0" smtClean="0">
              <a:solidFill>
                <a:prstClr val="black"/>
              </a:solidFill>
              <a:latin typeface="Arial" pitchFamily="34" charset="0"/>
              <a:ea typeface="+mn-ea"/>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55278607"/>
              </p:ext>
            </p:extLst>
          </p:nvPr>
        </p:nvGraphicFramePr>
        <p:xfrm>
          <a:off x="328612" y="304800"/>
          <a:ext cx="8534403" cy="6332766"/>
        </p:xfrm>
        <a:graphic>
          <a:graphicData uri="http://schemas.openxmlformats.org/drawingml/2006/table">
            <a:tbl>
              <a:tblPr firstRow="1" firstCol="1" bandRow="1"/>
              <a:tblGrid>
                <a:gridCol w="406400"/>
                <a:gridCol w="2438401"/>
                <a:gridCol w="406400"/>
                <a:gridCol w="2438401"/>
                <a:gridCol w="406400"/>
                <a:gridCol w="2438401"/>
              </a:tblGrid>
              <a:tr h="509810">
                <a:tc gridSpan="6">
                  <a:txBody>
                    <a:bodyPr/>
                    <a:lstStyle/>
                    <a:p>
                      <a:pPr marL="0" marR="0" algn="ctr">
                        <a:spcBef>
                          <a:spcPts val="0"/>
                        </a:spcBef>
                        <a:spcAft>
                          <a:spcPts val="0"/>
                        </a:spcAft>
                      </a:pPr>
                      <a:r>
                        <a:rPr lang="en-US" sz="2100" b="1" baseline="0" dirty="0" smtClean="0">
                          <a:solidFill>
                            <a:srgbClr val="404040"/>
                          </a:solidFill>
                          <a:effectLst/>
                          <a:latin typeface="Arial"/>
                          <a:ea typeface="MS Mincho"/>
                          <a:cs typeface="Times New Roman"/>
                        </a:rPr>
                        <a:t>CERNER POPULATION </a:t>
                      </a:r>
                      <a:r>
                        <a:rPr lang="en-US" sz="2100" b="1" baseline="0" dirty="0">
                          <a:solidFill>
                            <a:srgbClr val="404040"/>
                          </a:solidFill>
                          <a:effectLst/>
                          <a:latin typeface="Arial"/>
                          <a:ea typeface="MS Mincho"/>
                          <a:cs typeface="Times New Roman"/>
                        </a:rPr>
                        <a:t>HEALTH </a:t>
                      </a:r>
                      <a:r>
                        <a:rPr lang="en-US" sz="2100" b="1" baseline="0" dirty="0" smtClean="0">
                          <a:solidFill>
                            <a:srgbClr val="404040"/>
                          </a:solidFill>
                          <a:effectLst/>
                          <a:latin typeface="Arial"/>
                          <a:ea typeface="MS Mincho"/>
                          <a:cs typeface="Times New Roman"/>
                        </a:rPr>
                        <a:t>MANAGEMENT </a:t>
                      </a:r>
                      <a:endParaRPr lang="en-US" sz="2100" baseline="0" dirty="0">
                        <a:effectLst/>
                        <a:latin typeface="Cambria"/>
                        <a:ea typeface="MS Mincho"/>
                        <a:cs typeface="Times New Roman"/>
                      </a:endParaRPr>
                    </a:p>
                  </a:txBody>
                  <a:tcPr marL="49820" marR="4982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3321">
                <a:tc>
                  <a:txBody>
                    <a:bodyPr/>
                    <a:lstStyle/>
                    <a:p>
                      <a:pPr marL="0" marR="0">
                        <a:spcBef>
                          <a:spcPts val="0"/>
                        </a:spcBef>
                        <a:spcAft>
                          <a:spcPts val="0"/>
                        </a:spcAft>
                      </a:pPr>
                      <a:endParaRPr lang="en-US" sz="900">
                        <a:effectLst/>
                        <a:latin typeface="Cambria"/>
                        <a:ea typeface="MS Mincho"/>
                        <a:cs typeface="Times New Roman"/>
                      </a:endParaRPr>
                    </a:p>
                  </a:txBody>
                  <a:tcPr marL="49820" marR="49820" marT="0" marB="0">
                    <a:lnL>
                      <a:noFill/>
                    </a:lnL>
                    <a:lnR>
                      <a:noFill/>
                    </a:lnR>
                    <a:lnT>
                      <a:noFill/>
                    </a:lnT>
                    <a:lnB>
                      <a:noFill/>
                    </a:lnB>
                    <a:solidFill>
                      <a:srgbClr val="0D94D2"/>
                    </a:solidFill>
                  </a:tcPr>
                </a:tc>
                <a:tc>
                  <a:txBody>
                    <a:bodyPr/>
                    <a:lstStyle/>
                    <a:p>
                      <a:pPr marL="217170" marR="0">
                        <a:spcBef>
                          <a:spcPts val="0"/>
                        </a:spcBef>
                        <a:spcAft>
                          <a:spcPts val="0"/>
                        </a:spcAft>
                      </a:pPr>
                      <a:r>
                        <a:rPr lang="en-US" sz="1800" b="1" dirty="0">
                          <a:solidFill>
                            <a:srgbClr val="FFFFFF"/>
                          </a:solidFill>
                          <a:effectLst/>
                          <a:latin typeface="Arial"/>
                          <a:ea typeface="MS Mincho"/>
                          <a:cs typeface="Times New Roman"/>
                        </a:rPr>
                        <a:t>KNOW</a:t>
                      </a:r>
                      <a:endParaRPr lang="en-US" sz="1050" dirty="0">
                        <a:effectLst/>
                        <a:latin typeface="Cambria"/>
                        <a:ea typeface="MS Mincho"/>
                        <a:cs typeface="Times New Roman"/>
                      </a:endParaRPr>
                    </a:p>
                    <a:p>
                      <a:pPr marL="217170" marR="0">
                        <a:spcBef>
                          <a:spcPts val="0"/>
                        </a:spcBef>
                        <a:spcAft>
                          <a:spcPts val="0"/>
                        </a:spcAft>
                      </a:pPr>
                      <a:r>
                        <a:rPr lang="en-US" sz="1050" dirty="0">
                          <a:solidFill>
                            <a:srgbClr val="FFFFFF"/>
                          </a:solidFill>
                          <a:effectLst/>
                          <a:latin typeface="Arial"/>
                          <a:ea typeface="MS Mincho"/>
                          <a:cs typeface="Times New Roman"/>
                        </a:rPr>
                        <a:t>The Population</a:t>
                      </a:r>
                      <a:endParaRPr lang="en-US" sz="1050" dirty="0">
                        <a:effectLst/>
                        <a:latin typeface="Cambria"/>
                        <a:ea typeface="MS Mincho"/>
                        <a:cs typeface="Times New Roman"/>
                      </a:endParaRPr>
                    </a:p>
                  </a:txBody>
                  <a:tcPr marL="49820" marR="49820" marT="0" marB="0" anchor="ctr">
                    <a:lnL>
                      <a:noFill/>
                    </a:lnL>
                    <a:lnR>
                      <a:noFill/>
                    </a:lnR>
                    <a:lnT>
                      <a:noFill/>
                    </a:lnT>
                    <a:lnB>
                      <a:noFill/>
                    </a:lnB>
                    <a:solidFill>
                      <a:srgbClr val="0D94D2"/>
                    </a:solidFill>
                  </a:tcPr>
                </a:tc>
                <a:tc>
                  <a:txBody>
                    <a:bodyPr/>
                    <a:lstStyle/>
                    <a:p>
                      <a:pPr marL="0" marR="0">
                        <a:spcBef>
                          <a:spcPts val="0"/>
                        </a:spcBef>
                        <a:spcAft>
                          <a:spcPts val="0"/>
                        </a:spcAft>
                      </a:pPr>
                      <a:endParaRPr lang="en-US" sz="1050">
                        <a:solidFill>
                          <a:srgbClr val="FFFFFF"/>
                        </a:solidFill>
                        <a:effectLst/>
                        <a:latin typeface="Franklin Gothic Medium"/>
                        <a:ea typeface="MS Mincho"/>
                        <a:cs typeface="Times New Roman"/>
                      </a:endParaRPr>
                    </a:p>
                  </a:txBody>
                  <a:tcPr marL="49820" marR="49820" marT="0" marB="0" anchor="ctr">
                    <a:lnL>
                      <a:noFill/>
                    </a:lnL>
                    <a:lnR>
                      <a:noFill/>
                    </a:lnR>
                    <a:lnT>
                      <a:noFill/>
                    </a:lnT>
                    <a:lnB>
                      <a:noFill/>
                    </a:lnB>
                    <a:solidFill>
                      <a:srgbClr val="F58025"/>
                    </a:solidFill>
                  </a:tcPr>
                </a:tc>
                <a:tc>
                  <a:txBody>
                    <a:bodyPr/>
                    <a:lstStyle/>
                    <a:p>
                      <a:pPr marL="217170" marR="0">
                        <a:spcBef>
                          <a:spcPts val="0"/>
                        </a:spcBef>
                        <a:spcAft>
                          <a:spcPts val="0"/>
                        </a:spcAft>
                      </a:pPr>
                      <a:r>
                        <a:rPr lang="en-US" sz="1800" b="1" dirty="0">
                          <a:solidFill>
                            <a:srgbClr val="FFFFFF"/>
                          </a:solidFill>
                          <a:effectLst/>
                          <a:latin typeface="Arial"/>
                          <a:ea typeface="MS Mincho"/>
                          <a:cs typeface="Times New Roman"/>
                        </a:rPr>
                        <a:t>ENGAGE</a:t>
                      </a:r>
                      <a:endParaRPr lang="en-US" sz="1050" dirty="0">
                        <a:effectLst/>
                        <a:latin typeface="Cambria"/>
                        <a:ea typeface="MS Mincho"/>
                        <a:cs typeface="Times New Roman"/>
                      </a:endParaRPr>
                    </a:p>
                    <a:p>
                      <a:pPr marL="217170" marR="0">
                        <a:spcBef>
                          <a:spcPts val="0"/>
                        </a:spcBef>
                        <a:spcAft>
                          <a:spcPts val="0"/>
                        </a:spcAft>
                      </a:pPr>
                      <a:r>
                        <a:rPr lang="en-US" sz="1050" dirty="0">
                          <a:solidFill>
                            <a:srgbClr val="FFFFFF"/>
                          </a:solidFill>
                          <a:effectLst/>
                          <a:latin typeface="Arial"/>
                          <a:ea typeface="MS Mincho"/>
                          <a:cs typeface="Times New Roman"/>
                        </a:rPr>
                        <a:t>Members</a:t>
                      </a:r>
                      <a:endParaRPr lang="en-US" sz="1050" dirty="0">
                        <a:effectLst/>
                        <a:latin typeface="Cambria"/>
                        <a:ea typeface="MS Mincho"/>
                        <a:cs typeface="Times New Roman"/>
                      </a:endParaRPr>
                    </a:p>
                  </a:txBody>
                  <a:tcPr marL="49820" marR="49820" marT="0" marB="0" anchor="ctr">
                    <a:lnL>
                      <a:noFill/>
                    </a:lnL>
                    <a:lnR>
                      <a:noFill/>
                    </a:lnR>
                    <a:lnT>
                      <a:noFill/>
                    </a:lnT>
                    <a:lnB>
                      <a:noFill/>
                    </a:lnB>
                    <a:solidFill>
                      <a:srgbClr val="F58025"/>
                    </a:solidFill>
                  </a:tcPr>
                </a:tc>
                <a:tc>
                  <a:txBody>
                    <a:bodyPr/>
                    <a:lstStyle/>
                    <a:p>
                      <a:pPr marL="0" marR="0">
                        <a:spcBef>
                          <a:spcPts val="0"/>
                        </a:spcBef>
                        <a:spcAft>
                          <a:spcPts val="0"/>
                        </a:spcAft>
                      </a:pPr>
                      <a:endParaRPr lang="en-US" sz="1050" dirty="0">
                        <a:solidFill>
                          <a:srgbClr val="FFFFFF"/>
                        </a:solidFill>
                        <a:effectLst/>
                        <a:latin typeface="Franklin Gothic Medium"/>
                        <a:ea typeface="MS Mincho"/>
                        <a:cs typeface="Times New Roman"/>
                      </a:endParaRPr>
                    </a:p>
                  </a:txBody>
                  <a:tcPr marL="49820" marR="49820" marT="0" marB="0" anchor="ctr">
                    <a:lnL>
                      <a:noFill/>
                    </a:lnL>
                    <a:lnR>
                      <a:noFill/>
                    </a:lnR>
                    <a:lnT>
                      <a:noFill/>
                    </a:lnT>
                    <a:lnB>
                      <a:noFill/>
                    </a:lnB>
                    <a:solidFill>
                      <a:srgbClr val="7BC143"/>
                    </a:solidFill>
                  </a:tcPr>
                </a:tc>
                <a:tc>
                  <a:txBody>
                    <a:bodyPr/>
                    <a:lstStyle/>
                    <a:p>
                      <a:pPr marL="217170" marR="0">
                        <a:spcBef>
                          <a:spcPts val="0"/>
                        </a:spcBef>
                        <a:spcAft>
                          <a:spcPts val="0"/>
                        </a:spcAft>
                      </a:pPr>
                      <a:r>
                        <a:rPr lang="en-US" sz="1800" b="1" dirty="0">
                          <a:solidFill>
                            <a:srgbClr val="FFFFFF"/>
                          </a:solidFill>
                          <a:effectLst/>
                          <a:latin typeface="Arial"/>
                          <a:ea typeface="MS Mincho"/>
                          <a:cs typeface="Times New Roman"/>
                        </a:rPr>
                        <a:t>MANAGE</a:t>
                      </a:r>
                      <a:endParaRPr lang="en-US" sz="1050" dirty="0">
                        <a:effectLst/>
                        <a:latin typeface="Cambria"/>
                        <a:ea typeface="MS Mincho"/>
                        <a:cs typeface="Times New Roman"/>
                      </a:endParaRPr>
                    </a:p>
                    <a:p>
                      <a:pPr marL="217170" marR="0">
                        <a:spcBef>
                          <a:spcPts val="0"/>
                        </a:spcBef>
                        <a:spcAft>
                          <a:spcPts val="0"/>
                        </a:spcAft>
                      </a:pPr>
                      <a:r>
                        <a:rPr lang="en-US" sz="1050" dirty="0">
                          <a:solidFill>
                            <a:srgbClr val="FFFFFF"/>
                          </a:solidFill>
                          <a:effectLst/>
                          <a:latin typeface="Arial"/>
                          <a:ea typeface="MS Mincho"/>
                          <a:cs typeface="Times New Roman"/>
                        </a:rPr>
                        <a:t>Outcomes</a:t>
                      </a:r>
                      <a:endParaRPr lang="en-US" sz="1050" dirty="0">
                        <a:effectLst/>
                        <a:latin typeface="Cambria"/>
                        <a:ea typeface="MS Mincho"/>
                        <a:cs typeface="Times New Roman"/>
                      </a:endParaRPr>
                    </a:p>
                  </a:txBody>
                  <a:tcPr marL="49820" marR="49820" marT="0" marB="0" anchor="ctr">
                    <a:lnL>
                      <a:noFill/>
                    </a:lnL>
                    <a:lnR>
                      <a:noFill/>
                    </a:lnR>
                    <a:lnT>
                      <a:noFill/>
                    </a:lnT>
                    <a:lnB>
                      <a:noFill/>
                    </a:lnB>
                    <a:solidFill>
                      <a:srgbClr val="7BC143"/>
                    </a:solidFill>
                  </a:tcPr>
                </a:tc>
              </a:tr>
              <a:tr h="4845774">
                <a:tc>
                  <a:txBody>
                    <a:bodyPr/>
                    <a:lstStyle/>
                    <a:p>
                      <a:pPr marL="0" marR="0">
                        <a:spcBef>
                          <a:spcPts val="0"/>
                        </a:spcBef>
                        <a:spcAft>
                          <a:spcPts val="0"/>
                        </a:spcAft>
                      </a:pPr>
                      <a:endParaRPr lang="en-US" sz="900" dirty="0">
                        <a:effectLst/>
                        <a:latin typeface="Cambria"/>
                        <a:ea typeface="MS Mincho"/>
                        <a:cs typeface="Times New Roman"/>
                      </a:endParaRPr>
                    </a:p>
                    <a:p>
                      <a:pPr marL="0" marR="0">
                        <a:spcBef>
                          <a:spcPts val="0"/>
                        </a:spcBef>
                        <a:spcAft>
                          <a:spcPts val="0"/>
                        </a:spcAft>
                      </a:pPr>
                      <a:r>
                        <a:rPr lang="en-US" sz="900" dirty="0">
                          <a:effectLst/>
                          <a:latin typeface="Cambria"/>
                          <a:ea typeface="MS Mincho"/>
                          <a:cs typeface="Times New Roman"/>
                        </a:rPr>
                        <a:t> </a:t>
                      </a:r>
                    </a:p>
                  </a:txBody>
                  <a:tcPr marL="49820" marR="49820" marT="0" marB="0">
                    <a:lnL>
                      <a:noFill/>
                    </a:lnL>
                    <a:lnR>
                      <a:noFill/>
                    </a:lnR>
                    <a:lnT>
                      <a:noFill/>
                    </a:lnT>
                    <a:lnB>
                      <a:noFill/>
                    </a:lnB>
                    <a:solidFill>
                      <a:srgbClr val="DFEAF7"/>
                    </a:solidFill>
                  </a:tcPr>
                </a:tc>
                <a:tc>
                  <a:txBody>
                    <a:bodyPr/>
                    <a:lstStyle/>
                    <a:p>
                      <a:pPr marL="0" marR="0">
                        <a:spcBef>
                          <a:spcPts val="0"/>
                        </a:spcBef>
                        <a:spcAft>
                          <a:spcPts val="0"/>
                        </a:spcAft>
                      </a:pPr>
                      <a:r>
                        <a:rPr lang="en-US" sz="1000" dirty="0">
                          <a:solidFill>
                            <a:srgbClr val="595959"/>
                          </a:solidFill>
                          <a:effectLst/>
                          <a:latin typeface="Franklin Gothic Book"/>
                          <a:ea typeface="MS Mincho"/>
                          <a:cs typeface="Franklin Gothic Demi"/>
                        </a:rPr>
                        <a:t> </a:t>
                      </a:r>
                      <a:endParaRPr lang="en-US" sz="1050" dirty="0">
                        <a:solidFill>
                          <a:srgbClr val="000000"/>
                        </a:solidFill>
                        <a:effectLst/>
                        <a:latin typeface="Franklin Gothic Demi"/>
                        <a:ea typeface="MS Mincho"/>
                        <a:cs typeface="Franklin Gothic Demi"/>
                      </a:endParaRPr>
                    </a:p>
                    <a:p>
                      <a:pPr marL="0" marR="0">
                        <a:spcBef>
                          <a:spcPts val="0"/>
                        </a:spcBef>
                        <a:spcAft>
                          <a:spcPts val="600"/>
                        </a:spcAft>
                      </a:pPr>
                      <a:r>
                        <a:rPr lang="en-US" sz="1200" b="1" dirty="0">
                          <a:solidFill>
                            <a:srgbClr val="595959"/>
                          </a:solidFill>
                          <a:effectLst/>
                          <a:latin typeface="Arial"/>
                          <a:ea typeface="MS Mincho"/>
                          <a:cs typeface="Franklin Gothic Demi"/>
                        </a:rPr>
                        <a:t>Care Venue Automation</a:t>
                      </a:r>
                      <a:endParaRPr lang="en-US" sz="1200" dirty="0">
                        <a:solidFill>
                          <a:srgbClr val="000000"/>
                        </a:solidFill>
                        <a:effectLst/>
                        <a:latin typeface="Franklin Gothic Demi"/>
                        <a:ea typeface="MS Mincho"/>
                        <a:cs typeface="Franklin Gothic Demi"/>
                      </a:endParaRPr>
                    </a:p>
                    <a:p>
                      <a:pPr marL="171450" marR="0" lvl="0" indent="-171450">
                        <a:spcBef>
                          <a:spcPts val="0"/>
                        </a:spcBef>
                        <a:spcAft>
                          <a:spcPts val="0"/>
                        </a:spcAft>
                        <a:buFont typeface="Symbol"/>
                        <a:buChar char=""/>
                        <a:tabLst>
                          <a:tab pos="228600" algn="l"/>
                        </a:tabLst>
                      </a:pPr>
                      <a:r>
                        <a:rPr lang="en-US" sz="1200" dirty="0">
                          <a:solidFill>
                            <a:srgbClr val="595959"/>
                          </a:solidFill>
                          <a:effectLst/>
                          <a:latin typeface="Arial"/>
                          <a:ea typeface="MS Mincho"/>
                          <a:cs typeface="Franklin Gothic Demi"/>
                        </a:rPr>
                        <a:t>Electronic Health Record </a:t>
                      </a:r>
                      <a:endParaRPr lang="en-US" sz="1200" dirty="0">
                        <a:solidFill>
                          <a:srgbClr val="000000"/>
                        </a:solidFill>
                        <a:effectLst/>
                        <a:latin typeface="Franklin Gothic Demi"/>
                        <a:ea typeface="MS Mincho"/>
                        <a:cs typeface="Franklin Gothic Demi"/>
                      </a:endParaRPr>
                    </a:p>
                    <a:p>
                      <a:pPr marL="342900" marR="0" lvl="1" indent="-171450">
                        <a:spcBef>
                          <a:spcPts val="0"/>
                        </a:spcBef>
                        <a:spcAft>
                          <a:spcPts val="0"/>
                        </a:spcAft>
                        <a:buClr>
                          <a:srgbClr val="7F7F7F"/>
                        </a:buClr>
                        <a:buSzPts val="800"/>
                        <a:buFont typeface="Wingdings"/>
                        <a:buChar char=""/>
                        <a:tabLst>
                          <a:tab pos="365760" algn="l"/>
                        </a:tabLst>
                      </a:pPr>
                      <a:r>
                        <a:rPr lang="en-US" sz="1200" i="1" dirty="0">
                          <a:solidFill>
                            <a:srgbClr val="7F7F7F"/>
                          </a:solidFill>
                          <a:effectLst/>
                          <a:latin typeface="Arial"/>
                          <a:ea typeface="MS Mincho"/>
                          <a:cs typeface="Franklin Gothic Demi"/>
                        </a:rPr>
                        <a:t>Cerner Millennium </a:t>
                      </a:r>
                      <a:endParaRPr lang="en-US" sz="1200" dirty="0">
                        <a:solidFill>
                          <a:srgbClr val="000000"/>
                        </a:solidFill>
                        <a:effectLst/>
                        <a:latin typeface="Franklin Gothic Demi"/>
                        <a:ea typeface="MS Mincho"/>
                        <a:cs typeface="Franklin Gothic Demi"/>
                      </a:endParaRPr>
                    </a:p>
                    <a:p>
                      <a:pPr marL="171450" marR="0" lvl="0" indent="-171450">
                        <a:spcBef>
                          <a:spcPts val="0"/>
                        </a:spcBef>
                        <a:spcAft>
                          <a:spcPts val="0"/>
                        </a:spcAft>
                        <a:buFont typeface="Symbol"/>
                        <a:buChar char=""/>
                        <a:tabLst>
                          <a:tab pos="228600" algn="l"/>
                        </a:tabLst>
                      </a:pPr>
                      <a:r>
                        <a:rPr lang="en-US" sz="1200" dirty="0">
                          <a:solidFill>
                            <a:srgbClr val="595959"/>
                          </a:solidFill>
                          <a:effectLst/>
                          <a:latin typeface="Arial"/>
                          <a:ea typeface="MS Mincho"/>
                          <a:cs typeface="Franklin Gothic Demi"/>
                        </a:rPr>
                        <a:t>Data Exchange </a:t>
                      </a:r>
                      <a:endParaRPr lang="en-US" sz="1200" dirty="0">
                        <a:solidFill>
                          <a:srgbClr val="000000"/>
                        </a:solidFill>
                        <a:effectLst/>
                        <a:latin typeface="Franklin Gothic Demi"/>
                        <a:ea typeface="MS Mincho"/>
                        <a:cs typeface="Franklin Gothic Demi"/>
                      </a:endParaRPr>
                    </a:p>
                    <a:p>
                      <a:pPr marL="342900" marR="0" lvl="1" indent="-171450">
                        <a:spcBef>
                          <a:spcPts val="0"/>
                        </a:spcBef>
                        <a:spcAft>
                          <a:spcPts val="0"/>
                        </a:spcAft>
                        <a:buClr>
                          <a:srgbClr val="7F7F7F"/>
                        </a:buClr>
                        <a:buSzPts val="800"/>
                        <a:buFont typeface="Wingdings"/>
                        <a:buChar char=""/>
                        <a:tabLst>
                          <a:tab pos="365760" algn="l"/>
                        </a:tabLst>
                      </a:pPr>
                      <a:r>
                        <a:rPr lang="en-US" sz="1200" i="1" dirty="0">
                          <a:solidFill>
                            <a:srgbClr val="7F7F7F"/>
                          </a:solidFill>
                          <a:effectLst/>
                          <a:latin typeface="Arial"/>
                          <a:ea typeface="MS Mincho"/>
                          <a:cs typeface="Franklin Gothic Demi"/>
                        </a:rPr>
                        <a:t>Cerner Exchange</a:t>
                      </a:r>
                      <a:endParaRPr lang="en-US" sz="1200" dirty="0">
                        <a:solidFill>
                          <a:srgbClr val="000000"/>
                        </a:solidFill>
                        <a:effectLst/>
                        <a:latin typeface="Franklin Gothic Demi"/>
                        <a:ea typeface="MS Mincho"/>
                        <a:cs typeface="Franklin Gothic Demi"/>
                      </a:endParaRPr>
                    </a:p>
                    <a:p>
                      <a:pPr marL="342900" marR="0" lvl="1" indent="-171450">
                        <a:spcBef>
                          <a:spcPts val="0"/>
                        </a:spcBef>
                        <a:spcAft>
                          <a:spcPts val="0"/>
                        </a:spcAft>
                        <a:buClr>
                          <a:srgbClr val="7F7F7F"/>
                        </a:buClr>
                        <a:buSzPts val="800"/>
                        <a:buFont typeface="Wingdings"/>
                        <a:buChar char=""/>
                        <a:tabLst>
                          <a:tab pos="365760" algn="l"/>
                        </a:tabLst>
                      </a:pPr>
                      <a:r>
                        <a:rPr lang="en-US" sz="1200" i="1" dirty="0">
                          <a:solidFill>
                            <a:srgbClr val="7F7F7F"/>
                          </a:solidFill>
                          <a:effectLst/>
                          <a:latin typeface="Arial"/>
                          <a:ea typeface="MS Mincho"/>
                          <a:cs typeface="Franklin Gothic Demi"/>
                        </a:rPr>
                        <a:t>Cerner Network </a:t>
                      </a:r>
                      <a:endParaRPr lang="en-US" sz="1200" dirty="0">
                        <a:solidFill>
                          <a:srgbClr val="000000"/>
                        </a:solidFill>
                        <a:effectLst/>
                        <a:latin typeface="Franklin Gothic Demi"/>
                        <a:ea typeface="MS Mincho"/>
                        <a:cs typeface="Franklin Gothic Demi"/>
                      </a:endParaRPr>
                    </a:p>
                    <a:p>
                      <a:pPr marL="0" marR="0">
                        <a:spcBef>
                          <a:spcPts val="0"/>
                        </a:spcBef>
                        <a:spcAft>
                          <a:spcPts val="600"/>
                        </a:spcAft>
                      </a:pPr>
                      <a:r>
                        <a:rPr lang="en-US" sz="700" dirty="0">
                          <a:solidFill>
                            <a:srgbClr val="595959"/>
                          </a:solidFill>
                          <a:effectLst/>
                          <a:latin typeface="Franklin Gothic Book"/>
                          <a:ea typeface="MS Mincho"/>
                          <a:cs typeface="Franklin Gothic Book"/>
                        </a:rPr>
                        <a:t> </a:t>
                      </a:r>
                      <a:endParaRPr lang="en-US" sz="1050" dirty="0">
                        <a:solidFill>
                          <a:srgbClr val="000000"/>
                        </a:solidFill>
                        <a:effectLst/>
                        <a:latin typeface="Franklin Gothic Demi"/>
                        <a:ea typeface="MS Mincho"/>
                        <a:cs typeface="Franklin Gothic Demi"/>
                      </a:endParaRPr>
                    </a:p>
                    <a:p>
                      <a:pPr marL="0" marR="0">
                        <a:spcBef>
                          <a:spcPts val="0"/>
                        </a:spcBef>
                        <a:spcAft>
                          <a:spcPts val="600"/>
                        </a:spcAft>
                      </a:pPr>
                      <a:r>
                        <a:rPr lang="en-US" sz="1200" b="1" dirty="0">
                          <a:solidFill>
                            <a:srgbClr val="595959"/>
                          </a:solidFill>
                          <a:effectLst/>
                          <a:latin typeface="Arial"/>
                          <a:ea typeface="MS Mincho"/>
                          <a:cs typeface="Franklin Gothic Demi"/>
                        </a:rPr>
                        <a:t>Longitudinal Record</a:t>
                      </a:r>
                      <a:endParaRPr lang="en-US" sz="1200" dirty="0">
                        <a:solidFill>
                          <a:srgbClr val="000000"/>
                        </a:solidFill>
                        <a:effectLst/>
                        <a:latin typeface="Franklin Gothic Demi"/>
                        <a:ea typeface="MS Mincho"/>
                        <a:cs typeface="Franklin Gothic Demi"/>
                      </a:endParaRPr>
                    </a:p>
                    <a:p>
                      <a:pPr marL="342900" marR="0" lvl="1" indent="-171450">
                        <a:spcBef>
                          <a:spcPts val="0"/>
                        </a:spcBef>
                        <a:spcAft>
                          <a:spcPts val="0"/>
                        </a:spcAft>
                        <a:buClr>
                          <a:srgbClr val="7F7F7F"/>
                        </a:buClr>
                        <a:buSzPts val="800"/>
                        <a:buFont typeface="Wingdings"/>
                        <a:buChar char=""/>
                        <a:tabLst>
                          <a:tab pos="365760" algn="l"/>
                        </a:tabLst>
                      </a:pPr>
                      <a:r>
                        <a:rPr lang="en-US" sz="1200" i="1" dirty="0" err="1">
                          <a:solidFill>
                            <a:srgbClr val="7F7F7F"/>
                          </a:solidFill>
                          <a:effectLst/>
                          <a:latin typeface="Arial"/>
                          <a:ea typeface="MS Mincho"/>
                          <a:cs typeface="Franklin Gothic Demi"/>
                        </a:rPr>
                        <a:t>HealtheRecord</a:t>
                      </a:r>
                      <a:endParaRPr lang="en-US" sz="1200" dirty="0">
                        <a:solidFill>
                          <a:srgbClr val="000000"/>
                        </a:solidFill>
                        <a:effectLst/>
                        <a:latin typeface="Franklin Gothic Demi"/>
                        <a:ea typeface="MS Mincho"/>
                        <a:cs typeface="Franklin Gothic Demi"/>
                      </a:endParaRPr>
                    </a:p>
                    <a:p>
                      <a:pPr marL="0" marR="0">
                        <a:spcBef>
                          <a:spcPts val="0"/>
                        </a:spcBef>
                        <a:spcAft>
                          <a:spcPts val="600"/>
                        </a:spcAft>
                      </a:pPr>
                      <a:r>
                        <a:rPr lang="en-US" sz="700" dirty="0">
                          <a:solidFill>
                            <a:srgbClr val="595959"/>
                          </a:solidFill>
                          <a:effectLst/>
                          <a:latin typeface="Franklin Gothic Book"/>
                          <a:ea typeface="MS Mincho"/>
                          <a:cs typeface="Franklin Gothic Book"/>
                        </a:rPr>
                        <a:t> </a:t>
                      </a:r>
                      <a:endParaRPr lang="en-US" sz="1050" dirty="0">
                        <a:solidFill>
                          <a:srgbClr val="000000"/>
                        </a:solidFill>
                        <a:effectLst/>
                        <a:latin typeface="Franklin Gothic Demi"/>
                        <a:ea typeface="MS Mincho"/>
                        <a:cs typeface="Franklin Gothic Demi"/>
                      </a:endParaRPr>
                    </a:p>
                    <a:p>
                      <a:pPr marL="0" marR="0">
                        <a:spcBef>
                          <a:spcPts val="0"/>
                        </a:spcBef>
                        <a:spcAft>
                          <a:spcPts val="600"/>
                        </a:spcAft>
                      </a:pPr>
                      <a:r>
                        <a:rPr lang="en-US" sz="1200" b="1" dirty="0">
                          <a:solidFill>
                            <a:srgbClr val="595959"/>
                          </a:solidFill>
                          <a:effectLst/>
                          <a:latin typeface="Arial"/>
                          <a:ea typeface="MS Mincho"/>
                          <a:cs typeface="Franklin Gothic Demi"/>
                        </a:rPr>
                        <a:t>Enterprise Analytics &amp; Reporting</a:t>
                      </a:r>
                      <a:endParaRPr lang="en-US" sz="1200" dirty="0">
                        <a:solidFill>
                          <a:srgbClr val="000000"/>
                        </a:solidFill>
                        <a:effectLst/>
                        <a:latin typeface="Franklin Gothic Demi"/>
                        <a:ea typeface="MS Mincho"/>
                        <a:cs typeface="Franklin Gothic Demi"/>
                      </a:endParaRPr>
                    </a:p>
                    <a:p>
                      <a:pPr marL="171450" marR="0" lvl="0" indent="-171450">
                        <a:spcBef>
                          <a:spcPts val="0"/>
                        </a:spcBef>
                        <a:spcAft>
                          <a:spcPts val="0"/>
                        </a:spcAft>
                        <a:buFont typeface="Symbol"/>
                        <a:buChar char=""/>
                        <a:tabLst>
                          <a:tab pos="228600" algn="l"/>
                        </a:tabLst>
                      </a:pPr>
                      <a:r>
                        <a:rPr lang="en-US" sz="1100" dirty="0">
                          <a:solidFill>
                            <a:srgbClr val="595959"/>
                          </a:solidFill>
                          <a:effectLst/>
                          <a:latin typeface="Arial"/>
                          <a:ea typeface="MS Mincho"/>
                          <a:cs typeface="Franklin Gothic Demi"/>
                        </a:rPr>
                        <a:t>Data Analytics</a:t>
                      </a:r>
                      <a:endParaRPr lang="en-US" sz="1100" dirty="0">
                        <a:solidFill>
                          <a:srgbClr val="000000"/>
                        </a:solidFill>
                        <a:effectLst/>
                        <a:latin typeface="Franklin Gothic Demi"/>
                        <a:ea typeface="MS Mincho"/>
                        <a:cs typeface="Franklin Gothic Demi"/>
                      </a:endParaRPr>
                    </a:p>
                    <a:p>
                      <a:pPr marL="342900" marR="0" lvl="1" indent="-171450">
                        <a:spcBef>
                          <a:spcPts val="0"/>
                        </a:spcBef>
                        <a:spcAft>
                          <a:spcPts val="0"/>
                        </a:spcAft>
                        <a:buClr>
                          <a:srgbClr val="7F7F7F"/>
                        </a:buClr>
                        <a:buSzPts val="800"/>
                        <a:buFont typeface="Wingdings"/>
                        <a:buChar char=""/>
                        <a:tabLst>
                          <a:tab pos="365760" algn="l"/>
                        </a:tabLst>
                      </a:pPr>
                      <a:r>
                        <a:rPr lang="en-US" sz="1100" i="1" dirty="0" err="1">
                          <a:solidFill>
                            <a:srgbClr val="0D94D2"/>
                          </a:solidFill>
                          <a:effectLst/>
                          <a:latin typeface="Arial"/>
                          <a:ea typeface="MS Mincho"/>
                          <a:cs typeface="Franklin Gothic Demi"/>
                        </a:rPr>
                        <a:t>HealtheAnalytics</a:t>
                      </a:r>
                      <a:r>
                        <a:rPr lang="en-US" sz="1100" i="1" dirty="0">
                          <a:solidFill>
                            <a:srgbClr val="0D94D2"/>
                          </a:solidFill>
                          <a:effectLst/>
                          <a:latin typeface="Arial"/>
                          <a:ea typeface="MS Mincho"/>
                          <a:cs typeface="Franklin Gothic Demi"/>
                        </a:rPr>
                        <a:t> </a:t>
                      </a:r>
                      <a:endParaRPr lang="en-US" sz="1100" dirty="0">
                        <a:solidFill>
                          <a:srgbClr val="000000"/>
                        </a:solidFill>
                        <a:effectLst/>
                        <a:latin typeface="Franklin Gothic Demi"/>
                        <a:ea typeface="MS Mincho"/>
                        <a:cs typeface="Franklin Gothic Demi"/>
                      </a:endParaRPr>
                    </a:p>
                    <a:p>
                      <a:pPr marL="342900" marR="0" lvl="1" indent="-171450">
                        <a:spcBef>
                          <a:spcPts val="0"/>
                        </a:spcBef>
                        <a:spcAft>
                          <a:spcPts val="0"/>
                        </a:spcAft>
                        <a:buClr>
                          <a:srgbClr val="7F7F7F"/>
                        </a:buClr>
                        <a:buSzPts val="800"/>
                        <a:buFont typeface="Wingdings"/>
                        <a:buChar char=""/>
                        <a:tabLst>
                          <a:tab pos="365760" algn="l"/>
                        </a:tabLst>
                      </a:pPr>
                      <a:r>
                        <a:rPr lang="en-US" sz="1100" i="1" dirty="0" err="1">
                          <a:solidFill>
                            <a:srgbClr val="7F7F7F"/>
                          </a:solidFill>
                          <a:effectLst/>
                          <a:latin typeface="Arial"/>
                          <a:ea typeface="MS Mincho"/>
                          <a:cs typeface="Franklin Gothic Demi"/>
                        </a:rPr>
                        <a:t>PowerInsight</a:t>
                      </a:r>
                      <a:r>
                        <a:rPr lang="en-US" sz="1100" i="1" dirty="0">
                          <a:solidFill>
                            <a:srgbClr val="7F7F7F"/>
                          </a:solidFill>
                          <a:effectLst/>
                          <a:latin typeface="Arial"/>
                          <a:ea typeface="MS Mincho"/>
                          <a:cs typeface="Franklin Gothic Demi"/>
                        </a:rPr>
                        <a:t> Explorer</a:t>
                      </a:r>
                      <a:endParaRPr lang="en-US" sz="1100" dirty="0">
                        <a:solidFill>
                          <a:srgbClr val="000000"/>
                        </a:solidFill>
                        <a:effectLst/>
                        <a:latin typeface="Franklin Gothic Demi"/>
                        <a:ea typeface="MS Mincho"/>
                        <a:cs typeface="Franklin Gothic Demi"/>
                      </a:endParaRPr>
                    </a:p>
                    <a:p>
                      <a:pPr marL="171450" marR="0" lvl="0" indent="-171450">
                        <a:spcBef>
                          <a:spcPts val="0"/>
                        </a:spcBef>
                        <a:spcAft>
                          <a:spcPts val="0"/>
                        </a:spcAft>
                        <a:buFont typeface="Symbol"/>
                        <a:buChar char=""/>
                        <a:tabLst>
                          <a:tab pos="228600" algn="l"/>
                        </a:tabLst>
                      </a:pPr>
                      <a:r>
                        <a:rPr lang="en-US" sz="1100" dirty="0">
                          <a:solidFill>
                            <a:srgbClr val="595959"/>
                          </a:solidFill>
                          <a:effectLst/>
                          <a:latin typeface="Arial"/>
                          <a:ea typeface="MS Mincho"/>
                          <a:cs typeface="Franklin Gothic Demi"/>
                        </a:rPr>
                        <a:t>Data Warehouse </a:t>
                      </a:r>
                      <a:endParaRPr lang="en-US" sz="1100" dirty="0">
                        <a:solidFill>
                          <a:srgbClr val="000000"/>
                        </a:solidFill>
                        <a:effectLst/>
                        <a:latin typeface="Franklin Gothic Demi"/>
                        <a:ea typeface="MS Mincho"/>
                        <a:cs typeface="Franklin Gothic Demi"/>
                      </a:endParaRPr>
                    </a:p>
                    <a:p>
                      <a:pPr marL="342900" marR="0" lvl="1" indent="-171450">
                        <a:spcBef>
                          <a:spcPts val="0"/>
                        </a:spcBef>
                        <a:spcAft>
                          <a:spcPts val="0"/>
                        </a:spcAft>
                        <a:buClr>
                          <a:srgbClr val="7F7F7F"/>
                        </a:buClr>
                        <a:buSzPts val="800"/>
                        <a:buFont typeface="Wingdings"/>
                        <a:buChar char=""/>
                        <a:tabLst>
                          <a:tab pos="365760" algn="l"/>
                        </a:tabLst>
                      </a:pPr>
                      <a:r>
                        <a:rPr lang="en-US" sz="1100" i="1" dirty="0" err="1">
                          <a:solidFill>
                            <a:srgbClr val="0D94D2"/>
                          </a:solidFill>
                          <a:effectLst/>
                          <a:latin typeface="Arial"/>
                          <a:ea typeface="MS Mincho"/>
                          <a:cs typeface="Franklin Gothic Demi"/>
                        </a:rPr>
                        <a:t>HealtheEDW</a:t>
                      </a:r>
                      <a:endParaRPr lang="en-US" sz="1100" dirty="0">
                        <a:solidFill>
                          <a:srgbClr val="000000"/>
                        </a:solidFill>
                        <a:effectLst/>
                        <a:latin typeface="Franklin Gothic Demi"/>
                        <a:ea typeface="MS Mincho"/>
                        <a:cs typeface="Franklin Gothic Demi"/>
                      </a:endParaRPr>
                    </a:p>
                    <a:p>
                      <a:pPr marL="342900" marR="0" lvl="1" indent="-171450">
                        <a:spcBef>
                          <a:spcPts val="0"/>
                        </a:spcBef>
                        <a:spcAft>
                          <a:spcPts val="0"/>
                        </a:spcAft>
                        <a:buClr>
                          <a:srgbClr val="7F7F7F"/>
                        </a:buClr>
                        <a:buSzPts val="800"/>
                        <a:buFont typeface="Wingdings"/>
                        <a:buChar char=""/>
                        <a:tabLst>
                          <a:tab pos="365760" algn="l"/>
                        </a:tabLst>
                      </a:pPr>
                      <a:r>
                        <a:rPr lang="en-US" sz="1100" i="1" dirty="0" err="1">
                          <a:solidFill>
                            <a:srgbClr val="7F7F7F"/>
                          </a:solidFill>
                          <a:effectLst/>
                          <a:latin typeface="Arial"/>
                          <a:ea typeface="MS Mincho"/>
                          <a:cs typeface="Franklin Gothic Demi"/>
                        </a:rPr>
                        <a:t>PowerInsight</a:t>
                      </a:r>
                      <a:r>
                        <a:rPr lang="en-US" sz="1100" i="1" dirty="0">
                          <a:solidFill>
                            <a:srgbClr val="7F7F7F"/>
                          </a:solidFill>
                          <a:effectLst/>
                          <a:latin typeface="Arial"/>
                          <a:ea typeface="MS Mincho"/>
                          <a:cs typeface="Franklin Gothic Demi"/>
                        </a:rPr>
                        <a:t> EDW (outside U.S. only)</a:t>
                      </a:r>
                      <a:endParaRPr lang="en-US" sz="1100" dirty="0">
                        <a:solidFill>
                          <a:srgbClr val="000000"/>
                        </a:solidFill>
                        <a:effectLst/>
                        <a:latin typeface="Franklin Gothic Demi"/>
                        <a:ea typeface="MS Mincho"/>
                        <a:cs typeface="Franklin Gothic Demi"/>
                      </a:endParaRPr>
                    </a:p>
                    <a:p>
                      <a:pPr marL="0" marR="0">
                        <a:spcBef>
                          <a:spcPts val="0"/>
                        </a:spcBef>
                        <a:spcAft>
                          <a:spcPts val="0"/>
                        </a:spcAft>
                      </a:pPr>
                      <a:r>
                        <a:rPr lang="en-US" sz="1000" dirty="0">
                          <a:solidFill>
                            <a:srgbClr val="595959"/>
                          </a:solidFill>
                          <a:effectLst/>
                          <a:latin typeface="Franklin Gothic Book"/>
                          <a:ea typeface="MS Mincho"/>
                          <a:cs typeface="Franklin Gothic Book"/>
                        </a:rPr>
                        <a:t> </a:t>
                      </a:r>
                      <a:endParaRPr lang="en-US" sz="1050" dirty="0">
                        <a:solidFill>
                          <a:srgbClr val="000000"/>
                        </a:solidFill>
                        <a:effectLst/>
                        <a:latin typeface="Franklin Gothic Demi"/>
                        <a:ea typeface="MS Mincho"/>
                        <a:cs typeface="Franklin Gothic Demi"/>
                      </a:endParaRPr>
                    </a:p>
                    <a:p>
                      <a:pPr marL="0" marR="0">
                        <a:spcBef>
                          <a:spcPts val="0"/>
                        </a:spcBef>
                        <a:spcAft>
                          <a:spcPts val="600"/>
                        </a:spcAft>
                      </a:pPr>
                      <a:r>
                        <a:rPr lang="en-US" sz="1200" b="1" dirty="0">
                          <a:solidFill>
                            <a:srgbClr val="595959"/>
                          </a:solidFill>
                          <a:effectLst/>
                          <a:latin typeface="Arial"/>
                          <a:ea typeface="MS Mincho"/>
                          <a:cs typeface="Franklin Gothic Demi"/>
                        </a:rPr>
                        <a:t>Quality &amp; Regulatory Reporting </a:t>
                      </a:r>
                      <a:endParaRPr lang="en-US" sz="1200" dirty="0">
                        <a:solidFill>
                          <a:srgbClr val="000000"/>
                        </a:solidFill>
                        <a:effectLst/>
                        <a:latin typeface="Franklin Gothic Demi"/>
                        <a:ea typeface="MS Mincho"/>
                        <a:cs typeface="Franklin Gothic Demi"/>
                      </a:endParaRPr>
                    </a:p>
                    <a:p>
                      <a:pPr marL="342900" marR="0" lvl="1" indent="-171450">
                        <a:spcBef>
                          <a:spcPts val="0"/>
                        </a:spcBef>
                        <a:spcAft>
                          <a:spcPts val="0"/>
                        </a:spcAft>
                        <a:buClr>
                          <a:srgbClr val="7F7F7F"/>
                        </a:buClr>
                        <a:buSzPts val="800"/>
                        <a:buFont typeface="Wingdings"/>
                        <a:buChar char=""/>
                        <a:tabLst>
                          <a:tab pos="365760" algn="l"/>
                        </a:tabLst>
                      </a:pPr>
                      <a:r>
                        <a:rPr lang="en-US" sz="1100" i="1" dirty="0">
                          <a:solidFill>
                            <a:srgbClr val="7F7F7F"/>
                          </a:solidFill>
                          <a:effectLst/>
                          <a:latin typeface="Arial"/>
                          <a:ea typeface="MS Mincho"/>
                          <a:cs typeface="Franklin Gothic Demi"/>
                        </a:rPr>
                        <a:t>Ambulatory Physician Quality Reporting</a:t>
                      </a:r>
                      <a:endParaRPr lang="en-US" sz="1100" dirty="0">
                        <a:solidFill>
                          <a:srgbClr val="000000"/>
                        </a:solidFill>
                        <a:effectLst/>
                        <a:latin typeface="Franklin Gothic Demi"/>
                        <a:ea typeface="MS Mincho"/>
                        <a:cs typeface="Franklin Gothic Demi"/>
                      </a:endParaRPr>
                    </a:p>
                    <a:p>
                      <a:pPr marL="342900" marR="0" lvl="1" indent="-171450">
                        <a:spcBef>
                          <a:spcPts val="0"/>
                        </a:spcBef>
                        <a:spcAft>
                          <a:spcPts val="0"/>
                        </a:spcAft>
                        <a:buClr>
                          <a:srgbClr val="7F7F7F"/>
                        </a:buClr>
                        <a:buSzPts val="800"/>
                        <a:buFont typeface="Wingdings"/>
                        <a:buChar char=""/>
                        <a:tabLst>
                          <a:tab pos="365760" algn="l"/>
                        </a:tabLst>
                      </a:pPr>
                      <a:r>
                        <a:rPr lang="en-US" sz="1100" i="1" dirty="0">
                          <a:solidFill>
                            <a:srgbClr val="7F7F7F"/>
                          </a:solidFill>
                          <a:effectLst/>
                          <a:latin typeface="Arial"/>
                          <a:ea typeface="MS Mincho"/>
                          <a:cs typeface="Franklin Gothic Demi"/>
                        </a:rPr>
                        <a:t>Core Measures w/ </a:t>
                      </a:r>
                      <a:r>
                        <a:rPr lang="en-US" sz="1100" i="1" dirty="0" err="1">
                          <a:solidFill>
                            <a:srgbClr val="7F7F7F"/>
                          </a:solidFill>
                          <a:effectLst/>
                          <a:latin typeface="Arial"/>
                          <a:ea typeface="MS Mincho"/>
                          <a:cs typeface="Franklin Gothic Demi"/>
                        </a:rPr>
                        <a:t>eQualityCheck</a:t>
                      </a:r>
                      <a:r>
                        <a:rPr lang="en-US" sz="1100" i="1" dirty="0">
                          <a:solidFill>
                            <a:srgbClr val="595959"/>
                          </a:solidFill>
                          <a:effectLst/>
                          <a:latin typeface="Franklin Gothic Book"/>
                          <a:ea typeface="MS Mincho"/>
                          <a:cs typeface="Franklin Gothic Book"/>
                        </a:rPr>
                        <a:t> </a:t>
                      </a:r>
                      <a:endParaRPr lang="en-US" sz="1100" dirty="0">
                        <a:solidFill>
                          <a:srgbClr val="000000"/>
                        </a:solidFill>
                        <a:effectLst/>
                        <a:latin typeface="Franklin Gothic Demi"/>
                        <a:ea typeface="MS Mincho"/>
                        <a:cs typeface="Franklin Gothic Demi"/>
                      </a:endParaRPr>
                    </a:p>
                  </a:txBody>
                  <a:tcPr marL="49820" marR="49820" marT="0" marB="0">
                    <a:lnL>
                      <a:noFill/>
                    </a:lnL>
                    <a:lnR>
                      <a:noFill/>
                    </a:lnR>
                    <a:lnT>
                      <a:noFill/>
                    </a:lnT>
                    <a:lnB>
                      <a:noFill/>
                    </a:lnB>
                    <a:solidFill>
                      <a:srgbClr val="DFEAF7"/>
                    </a:solidFill>
                  </a:tcPr>
                </a:tc>
                <a:tc>
                  <a:txBody>
                    <a:bodyPr/>
                    <a:lstStyle/>
                    <a:p>
                      <a:pPr marL="0" marR="0">
                        <a:spcBef>
                          <a:spcPts val="0"/>
                        </a:spcBef>
                        <a:spcAft>
                          <a:spcPts val="0"/>
                        </a:spcAft>
                      </a:pPr>
                      <a:r>
                        <a:rPr lang="en-US" sz="1050" dirty="0">
                          <a:solidFill>
                            <a:srgbClr val="595959"/>
                          </a:solidFill>
                          <a:effectLst/>
                          <a:latin typeface="Cambria"/>
                          <a:ea typeface="MS Mincho"/>
                          <a:cs typeface="Times New Roman"/>
                        </a:rPr>
                        <a:t>  </a:t>
                      </a:r>
                      <a:endParaRPr lang="en-US" sz="1050" dirty="0">
                        <a:effectLst/>
                        <a:latin typeface="Cambria"/>
                        <a:ea typeface="MS Mincho"/>
                        <a:cs typeface="Times New Roman"/>
                      </a:endParaRPr>
                    </a:p>
                  </a:txBody>
                  <a:tcPr marL="49820" marR="49820" marT="0" marB="0">
                    <a:lnL>
                      <a:noFill/>
                    </a:lnL>
                    <a:lnR>
                      <a:noFill/>
                    </a:lnR>
                    <a:lnT>
                      <a:noFill/>
                    </a:lnT>
                    <a:lnB>
                      <a:noFill/>
                    </a:lnB>
                    <a:solidFill>
                      <a:srgbClr val="FBEAD8"/>
                    </a:solidFill>
                  </a:tcPr>
                </a:tc>
                <a:tc>
                  <a:txBody>
                    <a:bodyPr/>
                    <a:lstStyle/>
                    <a:p>
                      <a:pPr marL="0" marR="0">
                        <a:spcBef>
                          <a:spcPts val="0"/>
                        </a:spcBef>
                        <a:spcAft>
                          <a:spcPts val="0"/>
                        </a:spcAft>
                      </a:pPr>
                      <a:r>
                        <a:rPr lang="en-US" sz="1050" dirty="0">
                          <a:solidFill>
                            <a:srgbClr val="595959"/>
                          </a:solidFill>
                          <a:effectLst/>
                          <a:latin typeface="Franklin Gothic Demi"/>
                          <a:ea typeface="MS Mincho"/>
                          <a:cs typeface="Franklin Gothic Demi"/>
                        </a:rPr>
                        <a:t> </a:t>
                      </a:r>
                      <a:endParaRPr lang="en-US" sz="1050" dirty="0">
                        <a:solidFill>
                          <a:srgbClr val="000000"/>
                        </a:solidFill>
                        <a:effectLst/>
                        <a:latin typeface="Franklin Gothic Demi"/>
                        <a:ea typeface="MS Mincho"/>
                        <a:cs typeface="Franklin Gothic Demi"/>
                      </a:endParaRPr>
                    </a:p>
                    <a:p>
                      <a:pPr marL="0" marR="0">
                        <a:spcBef>
                          <a:spcPts val="0"/>
                        </a:spcBef>
                        <a:spcAft>
                          <a:spcPts val="600"/>
                        </a:spcAft>
                      </a:pPr>
                      <a:r>
                        <a:rPr lang="en-US" sz="1200" b="1" dirty="0">
                          <a:solidFill>
                            <a:srgbClr val="595959"/>
                          </a:solidFill>
                          <a:effectLst/>
                          <a:latin typeface="Arial"/>
                          <a:ea typeface="MS Mincho"/>
                          <a:cs typeface="Franklin Gothic Demi"/>
                        </a:rPr>
                        <a:t>Member Engagement </a:t>
                      </a:r>
                      <a:endParaRPr lang="en-US" sz="1200" dirty="0">
                        <a:solidFill>
                          <a:srgbClr val="000000"/>
                        </a:solidFill>
                        <a:effectLst/>
                        <a:latin typeface="Franklin Gothic Demi"/>
                        <a:ea typeface="MS Mincho"/>
                        <a:cs typeface="Franklin Gothic Demi"/>
                      </a:endParaRPr>
                    </a:p>
                    <a:p>
                      <a:pPr marL="171450" marR="0" lvl="0" indent="-171450">
                        <a:spcBef>
                          <a:spcPts val="0"/>
                        </a:spcBef>
                        <a:spcAft>
                          <a:spcPts val="0"/>
                        </a:spcAft>
                        <a:buFont typeface="Symbol"/>
                        <a:buChar char=""/>
                        <a:tabLst>
                          <a:tab pos="228600" algn="l"/>
                        </a:tabLst>
                      </a:pPr>
                      <a:r>
                        <a:rPr lang="en-US" sz="1100" dirty="0">
                          <a:solidFill>
                            <a:srgbClr val="595959"/>
                          </a:solidFill>
                          <a:effectLst/>
                          <a:latin typeface="Arial"/>
                          <a:ea typeface="MS Mincho"/>
                          <a:cs typeface="Franklin Gothic Demi"/>
                        </a:rPr>
                        <a:t>Personal Health Portals</a:t>
                      </a:r>
                      <a:endParaRPr lang="en-US" sz="1100" dirty="0">
                        <a:solidFill>
                          <a:srgbClr val="000000"/>
                        </a:solidFill>
                        <a:effectLst/>
                        <a:latin typeface="Franklin Gothic Demi"/>
                        <a:ea typeface="MS Mincho"/>
                        <a:cs typeface="Franklin Gothic Demi"/>
                      </a:endParaRPr>
                    </a:p>
                    <a:p>
                      <a:pPr marL="342900" marR="0" lvl="0" indent="-171450">
                        <a:spcBef>
                          <a:spcPts val="0"/>
                        </a:spcBef>
                        <a:spcAft>
                          <a:spcPts val="0"/>
                        </a:spcAft>
                        <a:buSzPts val="800"/>
                        <a:buFont typeface="Wingdings"/>
                        <a:buChar char=""/>
                        <a:tabLst>
                          <a:tab pos="365760" algn="l"/>
                        </a:tabLst>
                      </a:pPr>
                      <a:r>
                        <a:rPr lang="en-US" sz="1100" i="1" kern="1200" dirty="0" err="1">
                          <a:solidFill>
                            <a:srgbClr val="7F7F7F"/>
                          </a:solidFill>
                          <a:effectLst/>
                          <a:latin typeface="Arial"/>
                          <a:ea typeface="MS Mincho"/>
                          <a:cs typeface="Franklin Gothic Demi"/>
                        </a:rPr>
                        <a:t>HealtheLife</a:t>
                      </a:r>
                      <a:endParaRPr lang="en-US" sz="1100" i="1" kern="1200" dirty="0">
                        <a:solidFill>
                          <a:srgbClr val="7F7F7F"/>
                        </a:solidFill>
                        <a:effectLst/>
                        <a:latin typeface="Arial"/>
                        <a:ea typeface="MS Mincho"/>
                        <a:cs typeface="Franklin Gothic Demi"/>
                      </a:endParaRPr>
                    </a:p>
                    <a:p>
                      <a:pPr marL="342900" marR="0" lvl="0" indent="-171450">
                        <a:spcBef>
                          <a:spcPts val="0"/>
                        </a:spcBef>
                        <a:spcAft>
                          <a:spcPts val="0"/>
                        </a:spcAft>
                        <a:buFont typeface="Wingdings"/>
                        <a:buChar char=""/>
                        <a:tabLst>
                          <a:tab pos="365760" algn="l"/>
                        </a:tabLst>
                      </a:pPr>
                      <a:r>
                        <a:rPr lang="en-US" sz="1100" i="1" dirty="0" smtClean="0">
                          <a:solidFill>
                            <a:srgbClr val="7F7F7F"/>
                          </a:solidFill>
                          <a:effectLst/>
                          <a:latin typeface="Arial"/>
                          <a:ea typeface="MS Mincho"/>
                          <a:cs typeface="Franklin Gothic Demi"/>
                        </a:rPr>
                        <a:t>Cerner Wellness </a:t>
                      </a:r>
                      <a:r>
                        <a:rPr lang="en-US" sz="1100" i="1" dirty="0">
                          <a:solidFill>
                            <a:srgbClr val="7F7F7F"/>
                          </a:solidFill>
                          <a:effectLst/>
                          <a:latin typeface="Arial"/>
                          <a:ea typeface="MS Mincho"/>
                          <a:cs typeface="Franklin Gothic Demi"/>
                        </a:rPr>
                        <a:t>Portal</a:t>
                      </a:r>
                      <a:endParaRPr lang="en-US" sz="1100" dirty="0">
                        <a:solidFill>
                          <a:srgbClr val="000000"/>
                        </a:solidFill>
                        <a:effectLst/>
                        <a:latin typeface="Franklin Gothic Demi"/>
                        <a:ea typeface="MS Mincho"/>
                        <a:cs typeface="Franklin Gothic Demi"/>
                      </a:endParaRPr>
                    </a:p>
                    <a:p>
                      <a:pPr marL="0" marR="0">
                        <a:spcBef>
                          <a:spcPts val="0"/>
                        </a:spcBef>
                        <a:spcAft>
                          <a:spcPts val="0"/>
                        </a:spcAft>
                      </a:pPr>
                      <a:r>
                        <a:rPr lang="en-US" sz="1000" dirty="0">
                          <a:solidFill>
                            <a:srgbClr val="595959"/>
                          </a:solidFill>
                          <a:effectLst/>
                          <a:latin typeface="Franklin Gothic Book"/>
                          <a:ea typeface="MS Mincho"/>
                          <a:cs typeface="Franklin Gothic Demi"/>
                        </a:rPr>
                        <a:t> </a:t>
                      </a:r>
                      <a:endParaRPr lang="en-US" sz="1050" dirty="0">
                        <a:solidFill>
                          <a:srgbClr val="000000"/>
                        </a:solidFill>
                        <a:effectLst/>
                        <a:latin typeface="Franklin Gothic Demi"/>
                        <a:ea typeface="MS Mincho"/>
                        <a:cs typeface="Franklin Gothic Demi"/>
                      </a:endParaRPr>
                    </a:p>
                    <a:p>
                      <a:pPr marL="0" marR="0">
                        <a:spcBef>
                          <a:spcPts val="0"/>
                        </a:spcBef>
                        <a:spcAft>
                          <a:spcPts val="600"/>
                        </a:spcAft>
                      </a:pPr>
                      <a:r>
                        <a:rPr lang="en-US" sz="1200" b="1" dirty="0" smtClean="0">
                          <a:solidFill>
                            <a:srgbClr val="595959"/>
                          </a:solidFill>
                          <a:effectLst/>
                          <a:latin typeface="Arial"/>
                          <a:ea typeface="MS Mincho"/>
                          <a:cs typeface="Franklin Gothic Demi"/>
                        </a:rPr>
                        <a:t>Community-Based </a:t>
                      </a:r>
                      <a:r>
                        <a:rPr lang="en-US" sz="1200" b="1" dirty="0">
                          <a:solidFill>
                            <a:srgbClr val="595959"/>
                          </a:solidFill>
                          <a:effectLst/>
                          <a:latin typeface="Arial"/>
                          <a:ea typeface="MS Mincho"/>
                          <a:cs typeface="Franklin Gothic Demi"/>
                        </a:rPr>
                        <a:t>Care</a:t>
                      </a:r>
                      <a:endParaRPr lang="en-US" sz="1200" dirty="0">
                        <a:solidFill>
                          <a:srgbClr val="000000"/>
                        </a:solidFill>
                        <a:effectLst/>
                        <a:latin typeface="Franklin Gothic Demi"/>
                        <a:ea typeface="MS Mincho"/>
                        <a:cs typeface="Franklin Gothic Demi"/>
                      </a:endParaRPr>
                    </a:p>
                    <a:p>
                      <a:pPr marL="171450" marR="0" lvl="0" indent="-171450">
                        <a:spcBef>
                          <a:spcPts val="0"/>
                        </a:spcBef>
                        <a:spcAft>
                          <a:spcPts val="0"/>
                        </a:spcAft>
                        <a:buFont typeface="Symbol"/>
                        <a:buChar char=""/>
                        <a:tabLst>
                          <a:tab pos="228600" algn="l"/>
                        </a:tabLst>
                      </a:pPr>
                      <a:r>
                        <a:rPr lang="en-US" sz="1100" dirty="0">
                          <a:solidFill>
                            <a:srgbClr val="595959"/>
                          </a:solidFill>
                          <a:effectLst/>
                          <a:latin typeface="Arial"/>
                          <a:ea typeface="MS Mincho"/>
                          <a:cs typeface="Franklin Gothic Demi"/>
                        </a:rPr>
                        <a:t>Sports Medicine</a:t>
                      </a:r>
                      <a:endParaRPr lang="en-US" sz="1100" dirty="0">
                        <a:solidFill>
                          <a:srgbClr val="000000"/>
                        </a:solidFill>
                        <a:effectLst/>
                        <a:latin typeface="Franklin Gothic Demi"/>
                        <a:ea typeface="MS Mincho"/>
                        <a:cs typeface="Franklin Gothic Demi"/>
                      </a:endParaRPr>
                    </a:p>
                    <a:p>
                      <a:pPr marL="342900" marR="0" lvl="0" indent="-171450">
                        <a:spcBef>
                          <a:spcPts val="0"/>
                        </a:spcBef>
                        <a:spcAft>
                          <a:spcPts val="0"/>
                        </a:spcAft>
                        <a:buFont typeface="Wingdings"/>
                        <a:buChar char=""/>
                        <a:tabLst>
                          <a:tab pos="365760" algn="l"/>
                        </a:tabLst>
                      </a:pPr>
                      <a:r>
                        <a:rPr lang="en-US" sz="1100" i="1" dirty="0" err="1">
                          <a:solidFill>
                            <a:srgbClr val="7F7F7F"/>
                          </a:solidFill>
                          <a:effectLst/>
                          <a:latin typeface="Arial"/>
                          <a:ea typeface="MS Mincho"/>
                          <a:cs typeface="Franklin Gothic Demi"/>
                        </a:rPr>
                        <a:t>HealtheAthlete</a:t>
                      </a:r>
                      <a:r>
                        <a:rPr lang="en-US" sz="1100" i="1" dirty="0">
                          <a:solidFill>
                            <a:srgbClr val="7F7F7F"/>
                          </a:solidFill>
                          <a:effectLst/>
                          <a:latin typeface="Arial"/>
                          <a:ea typeface="MS Mincho"/>
                          <a:cs typeface="Franklin Gothic Demi"/>
                        </a:rPr>
                        <a:t> </a:t>
                      </a:r>
                      <a:endParaRPr lang="en-US" sz="1100" dirty="0">
                        <a:solidFill>
                          <a:srgbClr val="000000"/>
                        </a:solidFill>
                        <a:effectLst/>
                        <a:latin typeface="Franklin Gothic Demi"/>
                        <a:ea typeface="MS Mincho"/>
                        <a:cs typeface="Franklin Gothic Demi"/>
                      </a:endParaRPr>
                    </a:p>
                    <a:p>
                      <a:pPr marL="342900" marR="0" lvl="0" indent="-342900">
                        <a:spcBef>
                          <a:spcPts val="0"/>
                        </a:spcBef>
                        <a:spcAft>
                          <a:spcPts val="0"/>
                        </a:spcAft>
                        <a:buFont typeface="Symbol"/>
                        <a:buChar char=""/>
                        <a:tabLst>
                          <a:tab pos="228600" algn="l"/>
                        </a:tabLst>
                      </a:pPr>
                      <a:r>
                        <a:rPr lang="en-US" sz="1100" dirty="0">
                          <a:solidFill>
                            <a:srgbClr val="595959"/>
                          </a:solidFill>
                          <a:effectLst/>
                          <a:latin typeface="Arial"/>
                          <a:ea typeface="MS Mincho"/>
                          <a:cs typeface="Franklin Gothic Demi"/>
                        </a:rPr>
                        <a:t>Care Management</a:t>
                      </a:r>
                      <a:endParaRPr lang="en-US" sz="1100" dirty="0">
                        <a:solidFill>
                          <a:srgbClr val="000000"/>
                        </a:solidFill>
                        <a:effectLst/>
                        <a:latin typeface="Franklin Gothic Demi"/>
                        <a:ea typeface="MS Mincho"/>
                        <a:cs typeface="Franklin Gothic Demi"/>
                      </a:endParaRPr>
                    </a:p>
                    <a:p>
                      <a:pPr marL="342900" marR="0" lvl="1" indent="-171450">
                        <a:spcBef>
                          <a:spcPts val="0"/>
                        </a:spcBef>
                        <a:spcAft>
                          <a:spcPts val="0"/>
                        </a:spcAft>
                        <a:buClr>
                          <a:srgbClr val="7F7F7F"/>
                        </a:buClr>
                        <a:buSzPts val="800"/>
                        <a:buFont typeface="Wingdings"/>
                        <a:buChar char=""/>
                        <a:tabLst>
                          <a:tab pos="365760" algn="l"/>
                        </a:tabLst>
                      </a:pPr>
                      <a:r>
                        <a:rPr lang="en-US" sz="1100" i="1" dirty="0" err="1">
                          <a:solidFill>
                            <a:srgbClr val="0D94D2"/>
                          </a:solidFill>
                          <a:effectLst/>
                          <a:latin typeface="Arial"/>
                          <a:ea typeface="MS Mincho"/>
                          <a:cs typeface="Franklin Gothic Demi"/>
                        </a:rPr>
                        <a:t>HealtheCare</a:t>
                      </a:r>
                      <a:endParaRPr lang="en-US" sz="1100" dirty="0">
                        <a:solidFill>
                          <a:srgbClr val="000000"/>
                        </a:solidFill>
                        <a:effectLst/>
                        <a:latin typeface="Franklin Gothic Demi"/>
                        <a:ea typeface="MS Mincho"/>
                        <a:cs typeface="Franklin Gothic Demi"/>
                      </a:endParaRPr>
                    </a:p>
                    <a:p>
                      <a:pPr marL="171450" marR="0" lvl="0" indent="-171450">
                        <a:spcBef>
                          <a:spcPts val="0"/>
                        </a:spcBef>
                        <a:spcAft>
                          <a:spcPts val="0"/>
                        </a:spcAft>
                        <a:buFont typeface="Symbol"/>
                        <a:buChar char=""/>
                        <a:tabLst>
                          <a:tab pos="228600" algn="l"/>
                        </a:tabLst>
                      </a:pPr>
                      <a:r>
                        <a:rPr lang="en-US" sz="1100" dirty="0">
                          <a:solidFill>
                            <a:srgbClr val="595959"/>
                          </a:solidFill>
                          <a:effectLst/>
                          <a:latin typeface="Arial"/>
                          <a:ea typeface="MS Mincho"/>
                          <a:cs typeface="Franklin Gothic Demi"/>
                        </a:rPr>
                        <a:t>Home Care</a:t>
                      </a:r>
                      <a:endParaRPr lang="en-US" sz="1100" dirty="0">
                        <a:solidFill>
                          <a:srgbClr val="000000"/>
                        </a:solidFill>
                        <a:effectLst/>
                        <a:latin typeface="Franklin Gothic Demi"/>
                        <a:ea typeface="MS Mincho"/>
                        <a:cs typeface="Franklin Gothic Demi"/>
                      </a:endParaRPr>
                    </a:p>
                    <a:p>
                      <a:pPr marL="342900" marR="0" lvl="0" indent="-171450">
                        <a:spcBef>
                          <a:spcPts val="0"/>
                        </a:spcBef>
                        <a:spcAft>
                          <a:spcPts val="0"/>
                        </a:spcAft>
                        <a:buFont typeface="Wingdings"/>
                        <a:buChar char=""/>
                        <a:tabLst>
                          <a:tab pos="365760" algn="l"/>
                        </a:tabLst>
                      </a:pPr>
                      <a:r>
                        <a:rPr lang="en-US" sz="1100" i="1" dirty="0" err="1">
                          <a:solidFill>
                            <a:srgbClr val="7F7F7F"/>
                          </a:solidFill>
                          <a:effectLst/>
                          <a:latin typeface="Arial"/>
                          <a:ea typeface="MS Mincho"/>
                          <a:cs typeface="Franklin Gothic Demi"/>
                        </a:rPr>
                        <a:t>HomeWorks</a:t>
                      </a:r>
                      <a:r>
                        <a:rPr lang="en-US" sz="1100" i="1" dirty="0">
                          <a:solidFill>
                            <a:srgbClr val="7F7F7F"/>
                          </a:solidFill>
                          <a:effectLst/>
                          <a:latin typeface="Arial"/>
                          <a:ea typeface="MS Mincho"/>
                          <a:cs typeface="Franklin Gothic Demi"/>
                        </a:rPr>
                        <a:t>, </a:t>
                      </a:r>
                      <a:r>
                        <a:rPr lang="en-US" sz="1100" i="1" dirty="0" err="1">
                          <a:solidFill>
                            <a:srgbClr val="7F7F7F"/>
                          </a:solidFill>
                          <a:effectLst/>
                          <a:latin typeface="Arial"/>
                          <a:ea typeface="MS Mincho"/>
                          <a:cs typeface="Franklin Gothic Demi"/>
                        </a:rPr>
                        <a:t>RoadNotes</a:t>
                      </a:r>
                      <a:endParaRPr lang="en-US" sz="1100" dirty="0">
                        <a:solidFill>
                          <a:srgbClr val="000000"/>
                        </a:solidFill>
                        <a:effectLst/>
                        <a:latin typeface="Franklin Gothic Demi"/>
                        <a:ea typeface="MS Mincho"/>
                        <a:cs typeface="Franklin Gothic Demi"/>
                      </a:endParaRPr>
                    </a:p>
                    <a:p>
                      <a:pPr marL="342900" marR="0" lvl="0" indent="-171450">
                        <a:spcBef>
                          <a:spcPts val="0"/>
                        </a:spcBef>
                        <a:spcAft>
                          <a:spcPts val="0"/>
                        </a:spcAft>
                        <a:buSzPts val="800"/>
                        <a:buFont typeface="Wingdings"/>
                        <a:buChar char=""/>
                        <a:tabLst>
                          <a:tab pos="365760" algn="l"/>
                        </a:tabLst>
                      </a:pPr>
                      <a:r>
                        <a:rPr lang="en-US" sz="1100" i="1" dirty="0">
                          <a:solidFill>
                            <a:srgbClr val="7C2B8D"/>
                          </a:solidFill>
                          <a:effectLst/>
                          <a:latin typeface="Arial"/>
                          <a:ea typeface="MS Mincho"/>
                          <a:cs typeface="Franklin Gothic Demi"/>
                        </a:rPr>
                        <a:t>Home &amp; Community Care </a:t>
                      </a:r>
                      <a:endParaRPr lang="en-US" sz="1100" dirty="0">
                        <a:solidFill>
                          <a:srgbClr val="000000"/>
                        </a:solidFill>
                        <a:effectLst/>
                        <a:latin typeface="Franklin Gothic Demi"/>
                        <a:ea typeface="MS Mincho"/>
                        <a:cs typeface="Franklin Gothic Demi"/>
                      </a:endParaRPr>
                    </a:p>
                    <a:p>
                      <a:pPr marL="171450" marR="0" lvl="0" indent="-171450">
                        <a:spcBef>
                          <a:spcPts val="0"/>
                        </a:spcBef>
                        <a:spcAft>
                          <a:spcPts val="0"/>
                        </a:spcAft>
                        <a:buFont typeface="Symbol"/>
                        <a:buChar char=""/>
                        <a:tabLst>
                          <a:tab pos="228600" algn="l"/>
                        </a:tabLst>
                      </a:pPr>
                      <a:r>
                        <a:rPr lang="en-US" sz="1100" dirty="0">
                          <a:solidFill>
                            <a:srgbClr val="595959"/>
                          </a:solidFill>
                          <a:effectLst/>
                          <a:latin typeface="Arial"/>
                          <a:ea typeface="MS Mincho"/>
                          <a:cs typeface="Franklin Gothic Demi"/>
                        </a:rPr>
                        <a:t>Long-Term Care</a:t>
                      </a:r>
                      <a:endParaRPr lang="en-US" sz="1100" dirty="0">
                        <a:solidFill>
                          <a:srgbClr val="000000"/>
                        </a:solidFill>
                        <a:effectLst/>
                        <a:latin typeface="Franklin Gothic Demi"/>
                        <a:ea typeface="MS Mincho"/>
                        <a:cs typeface="Franklin Gothic Demi"/>
                      </a:endParaRPr>
                    </a:p>
                    <a:p>
                      <a:pPr marL="342900" marR="0" lvl="0" indent="-171450">
                        <a:spcBef>
                          <a:spcPts val="0"/>
                        </a:spcBef>
                        <a:spcAft>
                          <a:spcPts val="0"/>
                        </a:spcAft>
                        <a:buFont typeface="Wingdings"/>
                        <a:buChar char=""/>
                        <a:tabLst>
                          <a:tab pos="342900" algn="l"/>
                        </a:tabLst>
                      </a:pPr>
                      <a:r>
                        <a:rPr lang="en-US" sz="1100" i="1" dirty="0" err="1">
                          <a:solidFill>
                            <a:srgbClr val="7F7F7F"/>
                          </a:solidFill>
                          <a:effectLst/>
                          <a:latin typeface="Arial"/>
                          <a:ea typeface="MS Mincho"/>
                          <a:cs typeface="Franklin Gothic Demi"/>
                        </a:rPr>
                        <a:t>CareTracker</a:t>
                      </a:r>
                      <a:r>
                        <a:rPr lang="en-US" sz="1100" i="1" dirty="0">
                          <a:solidFill>
                            <a:srgbClr val="7F7F7F"/>
                          </a:solidFill>
                          <a:effectLst/>
                          <a:latin typeface="Arial"/>
                          <a:ea typeface="MS Mincho"/>
                          <a:cs typeface="Franklin Gothic Demi"/>
                        </a:rPr>
                        <a:t>, </a:t>
                      </a:r>
                      <a:r>
                        <a:rPr lang="en-US" sz="1100" i="1" dirty="0" err="1">
                          <a:solidFill>
                            <a:srgbClr val="7F7F7F"/>
                          </a:solidFill>
                          <a:effectLst/>
                          <a:latin typeface="Arial"/>
                          <a:ea typeface="MS Mincho"/>
                          <a:cs typeface="Franklin Gothic Demi"/>
                        </a:rPr>
                        <a:t>PowerChart</a:t>
                      </a:r>
                      <a:r>
                        <a:rPr lang="en-US" sz="1100" i="1" dirty="0">
                          <a:solidFill>
                            <a:srgbClr val="7F7F7F"/>
                          </a:solidFill>
                          <a:effectLst/>
                          <a:latin typeface="Arial"/>
                          <a:ea typeface="MS Mincho"/>
                          <a:cs typeface="Franklin Gothic Demi"/>
                        </a:rPr>
                        <a:t> LTC, MDS Intelligence </a:t>
                      </a:r>
                      <a:endParaRPr lang="en-US" sz="1100" dirty="0">
                        <a:solidFill>
                          <a:srgbClr val="000000"/>
                        </a:solidFill>
                        <a:effectLst/>
                        <a:latin typeface="Franklin Gothic Demi"/>
                        <a:ea typeface="MS Mincho"/>
                        <a:cs typeface="Franklin Gothic Demi"/>
                      </a:endParaRPr>
                    </a:p>
                    <a:p>
                      <a:pPr marL="171450" marR="0" lvl="0" indent="-171450">
                        <a:spcBef>
                          <a:spcPts val="0"/>
                        </a:spcBef>
                        <a:spcAft>
                          <a:spcPts val="0"/>
                        </a:spcAft>
                        <a:buFont typeface="Symbol"/>
                        <a:buChar char=""/>
                        <a:tabLst>
                          <a:tab pos="228600" algn="l"/>
                        </a:tabLst>
                      </a:pPr>
                      <a:r>
                        <a:rPr lang="en-US" sz="1100" dirty="0">
                          <a:solidFill>
                            <a:srgbClr val="595959"/>
                          </a:solidFill>
                          <a:effectLst/>
                          <a:latin typeface="Arial"/>
                          <a:ea typeface="MS Mincho"/>
                          <a:cs typeface="Franklin Gothic Demi"/>
                        </a:rPr>
                        <a:t>Retail Pharmacy</a:t>
                      </a:r>
                      <a:endParaRPr lang="en-US" sz="1100" dirty="0">
                        <a:solidFill>
                          <a:srgbClr val="000000"/>
                        </a:solidFill>
                        <a:effectLst/>
                        <a:latin typeface="Franklin Gothic Demi"/>
                        <a:ea typeface="MS Mincho"/>
                        <a:cs typeface="Franklin Gothic Demi"/>
                      </a:endParaRPr>
                    </a:p>
                    <a:p>
                      <a:pPr marL="342900" marR="0" lvl="0" indent="-171450">
                        <a:spcBef>
                          <a:spcPts val="0"/>
                        </a:spcBef>
                        <a:spcAft>
                          <a:spcPts val="0"/>
                        </a:spcAft>
                        <a:buFont typeface="Wingdings"/>
                        <a:buChar char=""/>
                        <a:tabLst>
                          <a:tab pos="365760" algn="l"/>
                        </a:tabLst>
                      </a:pPr>
                      <a:r>
                        <a:rPr lang="en-US" sz="1100" i="1" dirty="0">
                          <a:solidFill>
                            <a:srgbClr val="7F7F7F"/>
                          </a:solidFill>
                          <a:effectLst/>
                          <a:latin typeface="Arial"/>
                          <a:ea typeface="MS Mincho"/>
                          <a:cs typeface="Franklin Gothic Demi"/>
                        </a:rPr>
                        <a:t>Pharmacy Management System </a:t>
                      </a:r>
                      <a:endParaRPr lang="en-US" sz="1100" dirty="0">
                        <a:solidFill>
                          <a:srgbClr val="000000"/>
                        </a:solidFill>
                        <a:effectLst/>
                        <a:latin typeface="Franklin Gothic Demi"/>
                        <a:ea typeface="MS Mincho"/>
                        <a:cs typeface="Franklin Gothic Demi"/>
                      </a:endParaRPr>
                    </a:p>
                    <a:p>
                      <a:pPr marL="0" marR="0">
                        <a:spcBef>
                          <a:spcPts val="0"/>
                        </a:spcBef>
                        <a:spcAft>
                          <a:spcPts val="0"/>
                        </a:spcAft>
                      </a:pPr>
                      <a:r>
                        <a:rPr lang="en-US" sz="1000" dirty="0">
                          <a:solidFill>
                            <a:srgbClr val="595959"/>
                          </a:solidFill>
                          <a:effectLst/>
                          <a:latin typeface="Franklin Gothic Book"/>
                          <a:ea typeface="MS Mincho"/>
                          <a:cs typeface="Franklin Gothic Book"/>
                        </a:rPr>
                        <a:t> </a:t>
                      </a:r>
                      <a:endParaRPr lang="en-US" sz="1050" dirty="0">
                        <a:solidFill>
                          <a:srgbClr val="000000"/>
                        </a:solidFill>
                        <a:effectLst/>
                        <a:latin typeface="Franklin Gothic Demi"/>
                        <a:ea typeface="MS Mincho"/>
                        <a:cs typeface="Franklin Gothic Demi"/>
                      </a:endParaRPr>
                    </a:p>
                    <a:p>
                      <a:pPr marL="228600" marR="0">
                        <a:spcBef>
                          <a:spcPts val="0"/>
                        </a:spcBef>
                        <a:spcAft>
                          <a:spcPts val="0"/>
                        </a:spcAft>
                      </a:pPr>
                      <a:r>
                        <a:rPr lang="en-US" sz="1050" dirty="0">
                          <a:solidFill>
                            <a:srgbClr val="595959"/>
                          </a:solidFill>
                          <a:effectLst/>
                          <a:latin typeface="Franklin Gothic Demi"/>
                          <a:ea typeface="MS Mincho"/>
                          <a:cs typeface="Franklin Gothic Demi"/>
                        </a:rPr>
                        <a:t> </a:t>
                      </a:r>
                      <a:endParaRPr lang="en-US" sz="1050" dirty="0">
                        <a:solidFill>
                          <a:srgbClr val="000000"/>
                        </a:solidFill>
                        <a:effectLst/>
                        <a:latin typeface="Franklin Gothic Demi"/>
                        <a:ea typeface="MS Mincho"/>
                        <a:cs typeface="Franklin Gothic Demi"/>
                      </a:endParaRPr>
                    </a:p>
                  </a:txBody>
                  <a:tcPr marL="49820" marR="49820" marT="0" marB="0">
                    <a:lnL>
                      <a:noFill/>
                    </a:lnL>
                    <a:lnR>
                      <a:noFill/>
                    </a:lnR>
                    <a:lnT>
                      <a:noFill/>
                    </a:lnT>
                    <a:lnB>
                      <a:noFill/>
                    </a:lnB>
                    <a:solidFill>
                      <a:srgbClr val="FBEAD8"/>
                    </a:solidFill>
                  </a:tcPr>
                </a:tc>
                <a:tc>
                  <a:txBody>
                    <a:bodyPr/>
                    <a:lstStyle/>
                    <a:p>
                      <a:pPr marL="0" marR="0">
                        <a:spcBef>
                          <a:spcPts val="0"/>
                        </a:spcBef>
                        <a:spcAft>
                          <a:spcPts val="0"/>
                        </a:spcAft>
                      </a:pPr>
                      <a:r>
                        <a:rPr lang="en-US" sz="1050" dirty="0">
                          <a:solidFill>
                            <a:srgbClr val="595959"/>
                          </a:solidFill>
                          <a:effectLst/>
                          <a:latin typeface="Cambria"/>
                          <a:ea typeface="MS Mincho"/>
                          <a:cs typeface="Times New Roman"/>
                        </a:rPr>
                        <a:t>   </a:t>
                      </a:r>
                      <a:endParaRPr lang="en-US" sz="1050" dirty="0">
                        <a:effectLst/>
                        <a:latin typeface="Cambria"/>
                        <a:ea typeface="MS Mincho"/>
                        <a:cs typeface="Times New Roman"/>
                      </a:endParaRPr>
                    </a:p>
                  </a:txBody>
                  <a:tcPr marL="49820" marR="49820" marT="0" marB="0">
                    <a:lnL>
                      <a:noFill/>
                    </a:lnL>
                    <a:lnR>
                      <a:noFill/>
                    </a:lnR>
                    <a:lnT>
                      <a:noFill/>
                    </a:lnT>
                    <a:lnB>
                      <a:noFill/>
                    </a:lnB>
                    <a:solidFill>
                      <a:srgbClr val="EAF4DF"/>
                    </a:solidFill>
                  </a:tcPr>
                </a:tc>
                <a:tc>
                  <a:txBody>
                    <a:bodyPr/>
                    <a:lstStyle/>
                    <a:p>
                      <a:pPr marL="0" marR="0">
                        <a:spcBef>
                          <a:spcPts val="0"/>
                        </a:spcBef>
                        <a:spcAft>
                          <a:spcPts val="0"/>
                        </a:spcAft>
                      </a:pPr>
                      <a:r>
                        <a:rPr lang="en-US" sz="1050" dirty="0">
                          <a:solidFill>
                            <a:srgbClr val="595959"/>
                          </a:solidFill>
                          <a:effectLst/>
                          <a:latin typeface="Franklin Gothic Book"/>
                          <a:ea typeface="MS Mincho"/>
                          <a:cs typeface="Franklin Gothic Demi"/>
                        </a:rPr>
                        <a:t> </a:t>
                      </a:r>
                      <a:endParaRPr lang="en-US" sz="1050" dirty="0">
                        <a:solidFill>
                          <a:srgbClr val="000000"/>
                        </a:solidFill>
                        <a:effectLst/>
                        <a:latin typeface="Franklin Gothic Demi"/>
                        <a:ea typeface="MS Mincho"/>
                        <a:cs typeface="Franklin Gothic Demi"/>
                      </a:endParaRPr>
                    </a:p>
                    <a:p>
                      <a:pPr marL="0" marR="0">
                        <a:spcBef>
                          <a:spcPts val="0"/>
                        </a:spcBef>
                        <a:spcAft>
                          <a:spcPts val="600"/>
                        </a:spcAft>
                      </a:pPr>
                      <a:r>
                        <a:rPr lang="en-US" sz="1200" b="1" dirty="0">
                          <a:solidFill>
                            <a:srgbClr val="595959"/>
                          </a:solidFill>
                          <a:effectLst/>
                          <a:latin typeface="Arial"/>
                          <a:ea typeface="MS Mincho"/>
                          <a:cs typeface="Franklin Gothic Demi"/>
                        </a:rPr>
                        <a:t>Capacity &amp; Workforce </a:t>
                      </a:r>
                      <a:r>
                        <a:rPr lang="en-US" sz="1200" b="1" dirty="0" err="1" smtClean="0">
                          <a:solidFill>
                            <a:srgbClr val="595959"/>
                          </a:solidFill>
                          <a:effectLst/>
                          <a:latin typeface="Arial"/>
                          <a:ea typeface="MS Mincho"/>
                          <a:cs typeface="Franklin Gothic Demi"/>
                        </a:rPr>
                        <a:t>Mgmt</a:t>
                      </a:r>
                      <a:endParaRPr lang="en-US" sz="1200" dirty="0">
                        <a:solidFill>
                          <a:srgbClr val="000000"/>
                        </a:solidFill>
                        <a:effectLst/>
                        <a:latin typeface="Franklin Gothic Demi"/>
                        <a:ea typeface="MS Mincho"/>
                        <a:cs typeface="Franklin Gothic Demi"/>
                      </a:endParaRPr>
                    </a:p>
                    <a:p>
                      <a:pPr marL="228600" marR="0" lvl="0" indent="-228600">
                        <a:spcBef>
                          <a:spcPts val="0"/>
                        </a:spcBef>
                        <a:spcAft>
                          <a:spcPts val="0"/>
                        </a:spcAft>
                        <a:buFont typeface="Symbol"/>
                        <a:buChar char=""/>
                        <a:tabLst>
                          <a:tab pos="228600" algn="l"/>
                        </a:tabLst>
                      </a:pPr>
                      <a:r>
                        <a:rPr lang="en-US" sz="900" dirty="0">
                          <a:solidFill>
                            <a:srgbClr val="595959"/>
                          </a:solidFill>
                          <a:effectLst/>
                          <a:latin typeface="Arial"/>
                          <a:ea typeface="MS Mincho"/>
                          <a:cs typeface="Franklin Gothic Demi"/>
                        </a:rPr>
                        <a:t>Capacity Management</a:t>
                      </a:r>
                      <a:endParaRPr lang="en-US" sz="1050" dirty="0">
                        <a:solidFill>
                          <a:srgbClr val="000000"/>
                        </a:solidFill>
                        <a:effectLst/>
                        <a:latin typeface="Franklin Gothic Demi"/>
                        <a:ea typeface="MS Mincho"/>
                        <a:cs typeface="Franklin Gothic Demi"/>
                      </a:endParaRPr>
                    </a:p>
                    <a:p>
                      <a:pPr marL="342900" marR="0" lvl="0" indent="-114300">
                        <a:spcBef>
                          <a:spcPts val="0"/>
                        </a:spcBef>
                        <a:spcAft>
                          <a:spcPts val="0"/>
                        </a:spcAft>
                        <a:buFont typeface="Wingdings"/>
                        <a:buChar char=""/>
                        <a:tabLst>
                          <a:tab pos="365760" algn="l"/>
                        </a:tabLst>
                      </a:pPr>
                      <a:r>
                        <a:rPr lang="en-US" sz="700" i="1" dirty="0" err="1">
                          <a:solidFill>
                            <a:srgbClr val="7F7F7F"/>
                          </a:solidFill>
                          <a:effectLst/>
                          <a:latin typeface="Arial"/>
                          <a:ea typeface="MS Mincho"/>
                          <a:cs typeface="Franklin Gothic Demi"/>
                        </a:rPr>
                        <a:t>CareAware</a:t>
                      </a:r>
                      <a:r>
                        <a:rPr lang="en-US" sz="700" i="1" dirty="0">
                          <a:solidFill>
                            <a:srgbClr val="7F7F7F"/>
                          </a:solidFill>
                          <a:effectLst/>
                          <a:latin typeface="Arial"/>
                          <a:ea typeface="MS Mincho"/>
                          <a:cs typeface="Franklin Gothic Demi"/>
                        </a:rPr>
                        <a:t>, </a:t>
                      </a:r>
                      <a:r>
                        <a:rPr lang="en-US" sz="700" i="1" dirty="0" err="1">
                          <a:solidFill>
                            <a:srgbClr val="7F7F7F"/>
                          </a:solidFill>
                          <a:effectLst/>
                          <a:latin typeface="Arial"/>
                          <a:ea typeface="MS Mincho"/>
                          <a:cs typeface="Franklin Gothic Demi"/>
                        </a:rPr>
                        <a:t>CareAware</a:t>
                      </a:r>
                      <a:r>
                        <a:rPr lang="en-US" sz="700" i="1" dirty="0">
                          <a:solidFill>
                            <a:srgbClr val="7F7F7F"/>
                          </a:solidFill>
                          <a:effectLst/>
                          <a:latin typeface="Arial"/>
                          <a:ea typeface="MS Mincho"/>
                          <a:cs typeface="Franklin Gothic Demi"/>
                        </a:rPr>
                        <a:t> Patient Flow, </a:t>
                      </a:r>
                      <a:r>
                        <a:rPr lang="en-US" sz="700" i="1" dirty="0" err="1">
                          <a:solidFill>
                            <a:srgbClr val="7F7F7F"/>
                          </a:solidFill>
                          <a:effectLst/>
                          <a:latin typeface="Arial"/>
                          <a:ea typeface="MS Mincho"/>
                          <a:cs typeface="Franklin Gothic Demi"/>
                        </a:rPr>
                        <a:t>CareAware</a:t>
                      </a:r>
                      <a:r>
                        <a:rPr lang="en-US" sz="700" i="1" dirty="0">
                          <a:solidFill>
                            <a:srgbClr val="7F7F7F"/>
                          </a:solidFill>
                          <a:effectLst/>
                          <a:latin typeface="Arial"/>
                          <a:ea typeface="MS Mincho"/>
                          <a:cs typeface="Franklin Gothic Demi"/>
                        </a:rPr>
                        <a:t> Tracking</a:t>
                      </a:r>
                      <a:endParaRPr lang="en-US" sz="1050" dirty="0">
                        <a:solidFill>
                          <a:srgbClr val="000000"/>
                        </a:solidFill>
                        <a:effectLst/>
                        <a:latin typeface="Franklin Gothic Demi"/>
                        <a:ea typeface="MS Mincho"/>
                        <a:cs typeface="Franklin Gothic Demi"/>
                      </a:endParaRPr>
                    </a:p>
                    <a:p>
                      <a:pPr marL="228600" marR="0" lvl="0" indent="-228600">
                        <a:spcBef>
                          <a:spcPts val="0"/>
                        </a:spcBef>
                        <a:spcAft>
                          <a:spcPts val="0"/>
                        </a:spcAft>
                        <a:buFont typeface="Symbol"/>
                        <a:buChar char=""/>
                        <a:tabLst>
                          <a:tab pos="228600" algn="l"/>
                        </a:tabLst>
                      </a:pPr>
                      <a:r>
                        <a:rPr lang="en-US" sz="900" dirty="0">
                          <a:solidFill>
                            <a:srgbClr val="595959"/>
                          </a:solidFill>
                          <a:effectLst/>
                          <a:latin typeface="Arial"/>
                          <a:ea typeface="MS Mincho"/>
                          <a:cs typeface="Franklin Gothic Demi"/>
                        </a:rPr>
                        <a:t>Workforce Management</a:t>
                      </a:r>
                      <a:endParaRPr lang="en-US" sz="1050" dirty="0">
                        <a:solidFill>
                          <a:srgbClr val="000000"/>
                        </a:solidFill>
                        <a:effectLst/>
                        <a:latin typeface="Franklin Gothic Demi"/>
                        <a:ea typeface="MS Mincho"/>
                        <a:cs typeface="Franklin Gothic Demi"/>
                      </a:endParaRPr>
                    </a:p>
                    <a:p>
                      <a:pPr marL="342900" marR="0" lvl="0" indent="-114300">
                        <a:spcBef>
                          <a:spcPts val="0"/>
                        </a:spcBef>
                        <a:spcAft>
                          <a:spcPts val="0"/>
                        </a:spcAft>
                        <a:buFont typeface="Wingdings"/>
                        <a:buChar char=""/>
                        <a:tabLst>
                          <a:tab pos="365760" algn="l"/>
                        </a:tabLst>
                      </a:pPr>
                      <a:r>
                        <a:rPr lang="en-US" sz="700" i="1" dirty="0">
                          <a:solidFill>
                            <a:srgbClr val="7F7F7F"/>
                          </a:solidFill>
                          <a:effectLst/>
                          <a:latin typeface="Arial"/>
                          <a:ea typeface="MS Mincho"/>
                          <a:cs typeface="Franklin Gothic Demi"/>
                        </a:rPr>
                        <a:t>Assignment Manager, Staff Manager, Demand Manager, Patient Progress Manager, Physician Scheduler, Shift Alert</a:t>
                      </a:r>
                      <a:endParaRPr lang="en-US" sz="1050" dirty="0">
                        <a:solidFill>
                          <a:srgbClr val="000000"/>
                        </a:solidFill>
                        <a:effectLst/>
                        <a:latin typeface="Franklin Gothic Demi"/>
                        <a:ea typeface="MS Mincho"/>
                        <a:cs typeface="Franklin Gothic Demi"/>
                      </a:endParaRPr>
                    </a:p>
                    <a:p>
                      <a:pPr marL="365760" marR="0">
                        <a:spcBef>
                          <a:spcPts val="0"/>
                        </a:spcBef>
                        <a:spcAft>
                          <a:spcPts val="0"/>
                        </a:spcAft>
                      </a:pPr>
                      <a:r>
                        <a:rPr lang="en-US" sz="700" i="1" dirty="0">
                          <a:solidFill>
                            <a:srgbClr val="7F7F7F"/>
                          </a:solidFill>
                          <a:effectLst/>
                          <a:latin typeface="Arial"/>
                          <a:ea typeface="MS Mincho"/>
                          <a:cs typeface="Franklin Gothic Demi"/>
                        </a:rPr>
                        <a:t> </a:t>
                      </a:r>
                      <a:endParaRPr lang="en-US" sz="1050" dirty="0">
                        <a:solidFill>
                          <a:srgbClr val="000000"/>
                        </a:solidFill>
                        <a:effectLst/>
                        <a:latin typeface="Franklin Gothic Demi"/>
                        <a:ea typeface="MS Mincho"/>
                        <a:cs typeface="Franklin Gothic Demi"/>
                      </a:endParaRPr>
                    </a:p>
                    <a:p>
                      <a:pPr marL="0" marR="0">
                        <a:spcBef>
                          <a:spcPts val="0"/>
                        </a:spcBef>
                        <a:spcAft>
                          <a:spcPts val="600"/>
                        </a:spcAft>
                      </a:pPr>
                      <a:r>
                        <a:rPr lang="en-US" sz="1200" b="1" dirty="0">
                          <a:solidFill>
                            <a:srgbClr val="595959"/>
                          </a:solidFill>
                          <a:effectLst/>
                          <a:latin typeface="Arial"/>
                          <a:ea typeface="MS Mincho"/>
                          <a:cs typeface="Franklin Gothic Demi"/>
                        </a:rPr>
                        <a:t>Clinical Programs &amp; Outcomes </a:t>
                      </a:r>
                      <a:endParaRPr lang="en-US" sz="1200" dirty="0">
                        <a:solidFill>
                          <a:srgbClr val="000000"/>
                        </a:solidFill>
                        <a:effectLst/>
                        <a:latin typeface="Franklin Gothic Demi"/>
                        <a:ea typeface="MS Mincho"/>
                        <a:cs typeface="Franklin Gothic Demi"/>
                      </a:endParaRPr>
                    </a:p>
                    <a:p>
                      <a:pPr marL="228600" marR="0" lvl="0" indent="-228600">
                        <a:spcBef>
                          <a:spcPts val="0"/>
                        </a:spcBef>
                        <a:spcAft>
                          <a:spcPts val="0"/>
                        </a:spcAft>
                        <a:buFont typeface="Symbol"/>
                        <a:buChar char=""/>
                        <a:tabLst>
                          <a:tab pos="228600" algn="l"/>
                        </a:tabLst>
                      </a:pPr>
                      <a:r>
                        <a:rPr lang="en-US" sz="900" dirty="0">
                          <a:solidFill>
                            <a:srgbClr val="595959"/>
                          </a:solidFill>
                          <a:effectLst/>
                          <a:latin typeface="Arial"/>
                          <a:ea typeface="MS Mincho"/>
                          <a:cs typeface="Franklin Gothic Demi"/>
                        </a:rPr>
                        <a:t>Clinical Research</a:t>
                      </a:r>
                      <a:endParaRPr lang="en-US" sz="1050" dirty="0">
                        <a:solidFill>
                          <a:srgbClr val="000000"/>
                        </a:solidFill>
                        <a:effectLst/>
                        <a:latin typeface="Franklin Gothic Demi"/>
                        <a:ea typeface="MS Mincho"/>
                        <a:cs typeface="Franklin Gothic Demi"/>
                      </a:endParaRPr>
                    </a:p>
                    <a:p>
                      <a:pPr marL="342900" marR="0" lvl="0" indent="-114300">
                        <a:spcBef>
                          <a:spcPts val="0"/>
                        </a:spcBef>
                        <a:spcAft>
                          <a:spcPts val="0"/>
                        </a:spcAft>
                        <a:buFont typeface="Wingdings"/>
                        <a:buChar char=""/>
                        <a:tabLst>
                          <a:tab pos="365760" algn="l"/>
                        </a:tabLst>
                      </a:pPr>
                      <a:r>
                        <a:rPr lang="en-US" sz="700" i="1" dirty="0" err="1">
                          <a:solidFill>
                            <a:srgbClr val="7F7F7F"/>
                          </a:solidFill>
                          <a:effectLst/>
                          <a:latin typeface="Arial"/>
                          <a:ea typeface="MS Mincho"/>
                          <a:cs typeface="Franklin Gothic Demi"/>
                        </a:rPr>
                        <a:t>Discovere</a:t>
                      </a:r>
                      <a:r>
                        <a:rPr lang="en-US" sz="700" i="1" dirty="0">
                          <a:solidFill>
                            <a:srgbClr val="7F7F7F"/>
                          </a:solidFill>
                          <a:effectLst/>
                          <a:latin typeface="Arial"/>
                          <a:ea typeface="MS Mincho"/>
                          <a:cs typeface="Franklin Gothic Demi"/>
                        </a:rPr>
                        <a:t>, Health Facts, </a:t>
                      </a:r>
                      <a:r>
                        <a:rPr lang="en-US" sz="700" i="1" dirty="0" err="1">
                          <a:solidFill>
                            <a:srgbClr val="7F7F7F"/>
                          </a:solidFill>
                          <a:effectLst/>
                          <a:latin typeface="Arial"/>
                          <a:ea typeface="MS Mincho"/>
                          <a:cs typeface="Franklin Gothic Demi"/>
                        </a:rPr>
                        <a:t>HealthSentry</a:t>
                      </a:r>
                      <a:r>
                        <a:rPr lang="en-US" sz="700" i="1" dirty="0">
                          <a:solidFill>
                            <a:srgbClr val="7F7F7F"/>
                          </a:solidFill>
                          <a:effectLst/>
                          <a:latin typeface="Arial"/>
                          <a:ea typeface="MS Mincho"/>
                          <a:cs typeface="Franklin Gothic Demi"/>
                        </a:rPr>
                        <a:t>, i2b2, </a:t>
                      </a:r>
                      <a:r>
                        <a:rPr lang="en-US" sz="700" i="1" dirty="0" err="1">
                          <a:solidFill>
                            <a:srgbClr val="7F7F7F"/>
                          </a:solidFill>
                          <a:effectLst/>
                          <a:latin typeface="Arial"/>
                          <a:ea typeface="MS Mincho"/>
                          <a:cs typeface="Franklin Gothic Demi"/>
                        </a:rPr>
                        <a:t>PowerTrials</a:t>
                      </a:r>
                      <a:endParaRPr lang="en-US" sz="1050" dirty="0">
                        <a:solidFill>
                          <a:srgbClr val="000000"/>
                        </a:solidFill>
                        <a:effectLst/>
                        <a:latin typeface="Franklin Gothic Demi"/>
                        <a:ea typeface="MS Mincho"/>
                        <a:cs typeface="Franklin Gothic Demi"/>
                      </a:endParaRPr>
                    </a:p>
                    <a:p>
                      <a:pPr marL="228600" marR="0" lvl="0" indent="-228600">
                        <a:spcBef>
                          <a:spcPts val="0"/>
                        </a:spcBef>
                        <a:spcAft>
                          <a:spcPts val="0"/>
                        </a:spcAft>
                        <a:buFont typeface="Symbol"/>
                        <a:buChar char=""/>
                        <a:tabLst>
                          <a:tab pos="228600" algn="l"/>
                        </a:tabLst>
                      </a:pPr>
                      <a:r>
                        <a:rPr lang="en-US" sz="900" dirty="0">
                          <a:solidFill>
                            <a:srgbClr val="595959"/>
                          </a:solidFill>
                          <a:effectLst/>
                          <a:latin typeface="Arial"/>
                          <a:ea typeface="MS Mincho"/>
                          <a:cs typeface="Franklin Gothic Demi"/>
                        </a:rPr>
                        <a:t>Performance Improvement</a:t>
                      </a:r>
                      <a:endParaRPr lang="en-US" sz="1050" dirty="0">
                        <a:solidFill>
                          <a:srgbClr val="000000"/>
                        </a:solidFill>
                        <a:effectLst/>
                        <a:latin typeface="Franklin Gothic Demi"/>
                        <a:ea typeface="MS Mincho"/>
                        <a:cs typeface="Franklin Gothic Demi"/>
                      </a:endParaRPr>
                    </a:p>
                    <a:p>
                      <a:pPr marL="342900" marR="0" lvl="1" indent="-114300">
                        <a:spcBef>
                          <a:spcPts val="0"/>
                        </a:spcBef>
                        <a:spcAft>
                          <a:spcPts val="0"/>
                        </a:spcAft>
                        <a:buSzPts val="800"/>
                        <a:buFont typeface="Wingdings"/>
                        <a:buChar char=""/>
                        <a:tabLst>
                          <a:tab pos="365760" algn="l"/>
                        </a:tabLst>
                      </a:pPr>
                      <a:r>
                        <a:rPr lang="en-US" sz="700" i="1" dirty="0">
                          <a:solidFill>
                            <a:srgbClr val="7C2B8D"/>
                          </a:solidFill>
                          <a:effectLst/>
                          <a:latin typeface="Arial"/>
                          <a:ea typeface="MS Mincho"/>
                          <a:cs typeface="Franklin Gothic Demi"/>
                        </a:rPr>
                        <a:t>Diabetes </a:t>
                      </a:r>
                      <a:r>
                        <a:rPr lang="en-US" sz="700" i="1" dirty="0" smtClean="0">
                          <a:solidFill>
                            <a:srgbClr val="7C2B8D"/>
                          </a:solidFill>
                          <a:effectLst/>
                          <a:latin typeface="Arial"/>
                          <a:ea typeface="MS Mincho"/>
                          <a:cs typeface="Franklin Gothic Demi"/>
                        </a:rPr>
                        <a:t>Management,</a:t>
                      </a:r>
                      <a:r>
                        <a:rPr lang="en-US" sz="700" i="1" baseline="0" dirty="0" smtClean="0">
                          <a:solidFill>
                            <a:srgbClr val="7C2B8D"/>
                          </a:solidFill>
                          <a:effectLst/>
                          <a:latin typeface="Arial"/>
                          <a:ea typeface="MS Mincho"/>
                          <a:cs typeface="Franklin Gothic Demi"/>
                        </a:rPr>
                        <a:t> </a:t>
                      </a:r>
                      <a:r>
                        <a:rPr lang="en-US" sz="700" i="1" dirty="0" smtClean="0">
                          <a:solidFill>
                            <a:srgbClr val="7C2B8D"/>
                          </a:solidFill>
                          <a:effectLst/>
                          <a:latin typeface="Arial"/>
                          <a:ea typeface="MS Mincho"/>
                          <a:cs typeface="Franklin Gothic Demi"/>
                        </a:rPr>
                        <a:t>Heart </a:t>
                      </a:r>
                      <a:r>
                        <a:rPr lang="en-US" sz="700" i="1" dirty="0">
                          <a:solidFill>
                            <a:srgbClr val="7C2B8D"/>
                          </a:solidFill>
                          <a:effectLst/>
                          <a:latin typeface="Arial"/>
                          <a:ea typeface="MS Mincho"/>
                          <a:cs typeface="Franklin Gothic Demi"/>
                        </a:rPr>
                        <a:t>Failure,</a:t>
                      </a:r>
                      <a:r>
                        <a:rPr lang="en-US" sz="700" i="1" dirty="0">
                          <a:solidFill>
                            <a:srgbClr val="7F7F7F"/>
                          </a:solidFill>
                          <a:effectLst/>
                          <a:latin typeface="Franklin Gothic Book"/>
                          <a:ea typeface="MS Mincho"/>
                          <a:cs typeface="Franklin Gothic Book"/>
                        </a:rPr>
                        <a:t> </a:t>
                      </a:r>
                      <a:r>
                        <a:rPr lang="en-US" sz="700" i="1" dirty="0">
                          <a:solidFill>
                            <a:srgbClr val="7F7F7F"/>
                          </a:solidFill>
                          <a:effectLst/>
                          <a:latin typeface="Arial"/>
                          <a:ea typeface="MS Mincho"/>
                          <a:cs typeface="Franklin Gothic Demi"/>
                        </a:rPr>
                        <a:t>Infection Control, IPOC,</a:t>
                      </a:r>
                      <a:r>
                        <a:rPr lang="en-US" sz="700" i="1" dirty="0">
                          <a:solidFill>
                            <a:srgbClr val="7F7F7F"/>
                          </a:solidFill>
                          <a:effectLst/>
                          <a:latin typeface="Franklin Gothic Book"/>
                          <a:ea typeface="MS Mincho"/>
                          <a:cs typeface="Franklin Gothic Book"/>
                        </a:rPr>
                        <a:t> </a:t>
                      </a:r>
                      <a:r>
                        <a:rPr lang="en-US" sz="700" i="1" dirty="0">
                          <a:solidFill>
                            <a:srgbClr val="7C2B8D"/>
                          </a:solidFill>
                          <a:effectLst/>
                          <a:latin typeface="Arial"/>
                          <a:ea typeface="MS Mincho"/>
                          <a:cs typeface="Franklin Gothic Demi"/>
                        </a:rPr>
                        <a:t>Palliative Care</a:t>
                      </a:r>
                      <a:r>
                        <a:rPr lang="en-US" sz="700" i="1" dirty="0">
                          <a:solidFill>
                            <a:srgbClr val="7F7F7F"/>
                          </a:solidFill>
                          <a:effectLst/>
                          <a:latin typeface="Franklin Gothic Book"/>
                          <a:ea typeface="MS Mincho"/>
                          <a:cs typeface="Franklin Gothic Book"/>
                        </a:rPr>
                        <a:t>, </a:t>
                      </a:r>
                      <a:r>
                        <a:rPr lang="en-US" sz="700" i="1" dirty="0">
                          <a:solidFill>
                            <a:srgbClr val="7F7F7F"/>
                          </a:solidFill>
                          <a:effectLst/>
                          <a:latin typeface="Arial"/>
                          <a:ea typeface="MS Mincho"/>
                          <a:cs typeface="Franklin Gothic Demi"/>
                        </a:rPr>
                        <a:t>Patient Blood Management, Readmission Prevention, Rapid Response Team, Sepsis Prevention,</a:t>
                      </a:r>
                      <a:r>
                        <a:rPr lang="en-US" sz="700" i="1" dirty="0">
                          <a:solidFill>
                            <a:srgbClr val="7F7F7F"/>
                          </a:solidFill>
                          <a:effectLst/>
                          <a:latin typeface="Franklin Gothic Book"/>
                          <a:ea typeface="MS Mincho"/>
                          <a:cs typeface="Franklin Gothic Book"/>
                        </a:rPr>
                        <a:t> </a:t>
                      </a:r>
                      <a:r>
                        <a:rPr lang="en-US" sz="700" i="1" dirty="0">
                          <a:solidFill>
                            <a:srgbClr val="7C2B8D"/>
                          </a:solidFill>
                          <a:effectLst/>
                          <a:latin typeface="Arial"/>
                          <a:ea typeface="MS Mincho"/>
                          <a:cs typeface="Franklin Gothic Demi"/>
                        </a:rPr>
                        <a:t>Transitions of Care,</a:t>
                      </a:r>
                      <a:r>
                        <a:rPr lang="en-US" sz="700" i="1" dirty="0">
                          <a:solidFill>
                            <a:srgbClr val="7F7F7F"/>
                          </a:solidFill>
                          <a:effectLst/>
                          <a:latin typeface="Franklin Gothic Book"/>
                          <a:ea typeface="MS Mincho"/>
                          <a:cs typeface="Franklin Gothic Book"/>
                        </a:rPr>
                        <a:t> </a:t>
                      </a:r>
                      <a:r>
                        <a:rPr lang="en-US" sz="700" i="1" dirty="0">
                          <a:solidFill>
                            <a:srgbClr val="7F7F7F"/>
                          </a:solidFill>
                          <a:effectLst/>
                          <a:latin typeface="Arial"/>
                          <a:ea typeface="MS Mincho"/>
                          <a:cs typeface="Franklin Gothic Demi"/>
                        </a:rPr>
                        <a:t>VTE Prevention</a:t>
                      </a:r>
                      <a:endParaRPr lang="en-US" sz="1050" dirty="0">
                        <a:solidFill>
                          <a:srgbClr val="000000"/>
                        </a:solidFill>
                        <a:effectLst/>
                        <a:latin typeface="Franklin Gothic Demi"/>
                        <a:ea typeface="MS Mincho"/>
                        <a:cs typeface="Franklin Gothic Demi"/>
                      </a:endParaRPr>
                    </a:p>
                    <a:p>
                      <a:pPr marL="228600" marR="0" lvl="0" indent="-228600">
                        <a:spcBef>
                          <a:spcPts val="0"/>
                        </a:spcBef>
                        <a:spcAft>
                          <a:spcPts val="0"/>
                        </a:spcAft>
                        <a:buFont typeface="Symbol"/>
                        <a:buChar char=""/>
                        <a:tabLst>
                          <a:tab pos="228600" algn="l"/>
                        </a:tabLst>
                      </a:pPr>
                      <a:r>
                        <a:rPr lang="en-US" sz="900" dirty="0">
                          <a:solidFill>
                            <a:srgbClr val="595959"/>
                          </a:solidFill>
                          <a:effectLst/>
                          <a:latin typeface="Arial"/>
                          <a:ea typeface="MS Mincho"/>
                          <a:cs typeface="Franklin Gothic Demi"/>
                        </a:rPr>
                        <a:t>Predictive Modeling</a:t>
                      </a:r>
                      <a:endParaRPr lang="en-US" sz="1050" dirty="0">
                        <a:solidFill>
                          <a:srgbClr val="000000"/>
                        </a:solidFill>
                        <a:effectLst/>
                        <a:latin typeface="Franklin Gothic Demi"/>
                        <a:ea typeface="MS Mincho"/>
                        <a:cs typeface="Franklin Gothic Demi"/>
                      </a:endParaRPr>
                    </a:p>
                    <a:p>
                      <a:pPr marL="342900" marR="0" lvl="1" indent="-114300">
                        <a:spcBef>
                          <a:spcPts val="0"/>
                        </a:spcBef>
                        <a:spcAft>
                          <a:spcPts val="0"/>
                        </a:spcAft>
                        <a:buSzPts val="800"/>
                        <a:buFont typeface="Wingdings"/>
                        <a:buChar char=""/>
                        <a:tabLst>
                          <a:tab pos="365760" algn="l"/>
                        </a:tabLst>
                      </a:pPr>
                      <a:r>
                        <a:rPr lang="en-US" sz="700" i="1" dirty="0">
                          <a:solidFill>
                            <a:srgbClr val="7F7F7F"/>
                          </a:solidFill>
                          <a:effectLst/>
                          <a:latin typeface="Arial"/>
                          <a:ea typeface="MS Mincho"/>
                          <a:cs typeface="Franklin Gothic Demi"/>
                        </a:rPr>
                        <a:t>Readmission, Sepsis </a:t>
                      </a:r>
                      <a:endParaRPr lang="en-US" sz="1050" dirty="0">
                        <a:solidFill>
                          <a:srgbClr val="000000"/>
                        </a:solidFill>
                        <a:effectLst/>
                        <a:latin typeface="Franklin Gothic Demi"/>
                        <a:ea typeface="MS Mincho"/>
                        <a:cs typeface="Franklin Gothic Demi"/>
                      </a:endParaRPr>
                    </a:p>
                    <a:p>
                      <a:pPr marL="228600" marR="0" lvl="0" indent="-228600">
                        <a:spcBef>
                          <a:spcPts val="0"/>
                        </a:spcBef>
                        <a:spcAft>
                          <a:spcPts val="0"/>
                        </a:spcAft>
                        <a:buFont typeface="Symbol"/>
                        <a:buChar char=""/>
                        <a:tabLst>
                          <a:tab pos="228600" algn="l"/>
                        </a:tabLst>
                      </a:pPr>
                      <a:r>
                        <a:rPr lang="en-US" sz="900" dirty="0">
                          <a:solidFill>
                            <a:srgbClr val="595959"/>
                          </a:solidFill>
                          <a:effectLst/>
                          <a:latin typeface="Arial"/>
                          <a:ea typeface="MS Mincho"/>
                          <a:cs typeface="Franklin Gothic Demi"/>
                        </a:rPr>
                        <a:t>Registries &amp; Scorecards</a:t>
                      </a:r>
                      <a:endParaRPr lang="en-US" sz="1050" dirty="0">
                        <a:solidFill>
                          <a:srgbClr val="000000"/>
                        </a:solidFill>
                        <a:effectLst/>
                        <a:latin typeface="Franklin Gothic Demi"/>
                        <a:ea typeface="MS Mincho"/>
                        <a:cs typeface="Franklin Gothic Demi"/>
                      </a:endParaRPr>
                    </a:p>
                    <a:p>
                      <a:pPr marL="342900" marR="0" lvl="1" indent="-114300">
                        <a:spcBef>
                          <a:spcPts val="0"/>
                        </a:spcBef>
                        <a:spcAft>
                          <a:spcPts val="0"/>
                        </a:spcAft>
                        <a:buSzPts val="800"/>
                        <a:buFont typeface="Wingdings"/>
                        <a:buChar char=""/>
                        <a:tabLst>
                          <a:tab pos="365760" algn="l"/>
                        </a:tabLst>
                      </a:pPr>
                      <a:r>
                        <a:rPr lang="en-US" sz="700" i="1" dirty="0" err="1">
                          <a:solidFill>
                            <a:srgbClr val="7F7F7F"/>
                          </a:solidFill>
                          <a:effectLst/>
                          <a:latin typeface="Arial"/>
                          <a:ea typeface="MS Mincho"/>
                          <a:cs typeface="Franklin Gothic Demi"/>
                        </a:rPr>
                        <a:t>HealtheRegistries</a:t>
                      </a:r>
                      <a:endParaRPr lang="en-US" sz="1050" dirty="0">
                        <a:solidFill>
                          <a:srgbClr val="000000"/>
                        </a:solidFill>
                        <a:effectLst/>
                        <a:latin typeface="Franklin Gothic Demi"/>
                        <a:ea typeface="MS Mincho"/>
                        <a:cs typeface="Franklin Gothic Demi"/>
                      </a:endParaRPr>
                    </a:p>
                    <a:p>
                      <a:pPr marL="342900" marR="0" indent="-114300">
                        <a:spcBef>
                          <a:spcPts val="0"/>
                        </a:spcBef>
                        <a:spcAft>
                          <a:spcPts val="0"/>
                        </a:spcAft>
                      </a:pPr>
                      <a:r>
                        <a:rPr lang="en-US" sz="700" dirty="0">
                          <a:solidFill>
                            <a:srgbClr val="595959"/>
                          </a:solidFill>
                          <a:effectLst/>
                          <a:latin typeface="Franklin Gothic Book"/>
                          <a:ea typeface="MS Mincho"/>
                          <a:cs typeface="Franklin Gothic Book"/>
                        </a:rPr>
                        <a:t> </a:t>
                      </a:r>
                      <a:endParaRPr lang="en-US" sz="1050" dirty="0">
                        <a:solidFill>
                          <a:srgbClr val="000000"/>
                        </a:solidFill>
                        <a:effectLst/>
                        <a:latin typeface="Franklin Gothic Demi"/>
                        <a:ea typeface="MS Mincho"/>
                        <a:cs typeface="Franklin Gothic Demi"/>
                      </a:endParaRPr>
                    </a:p>
                    <a:p>
                      <a:pPr marL="0" marR="0">
                        <a:spcBef>
                          <a:spcPts val="0"/>
                        </a:spcBef>
                        <a:spcAft>
                          <a:spcPts val="600"/>
                        </a:spcAft>
                      </a:pPr>
                      <a:r>
                        <a:rPr lang="en-US" sz="1200" b="1" dirty="0">
                          <a:solidFill>
                            <a:srgbClr val="595959"/>
                          </a:solidFill>
                          <a:effectLst/>
                          <a:latin typeface="Arial"/>
                          <a:ea typeface="MS Mincho"/>
                          <a:cs typeface="Franklin Gothic Demi"/>
                        </a:rPr>
                        <a:t>Financial Management </a:t>
                      </a:r>
                      <a:endParaRPr lang="en-US" sz="1200" dirty="0">
                        <a:solidFill>
                          <a:srgbClr val="000000"/>
                        </a:solidFill>
                        <a:effectLst/>
                        <a:latin typeface="Franklin Gothic Demi"/>
                        <a:ea typeface="MS Mincho"/>
                        <a:cs typeface="Franklin Gothic Demi"/>
                      </a:endParaRPr>
                    </a:p>
                    <a:p>
                      <a:pPr marL="228600" marR="0" lvl="0" indent="-228600">
                        <a:spcBef>
                          <a:spcPts val="0"/>
                        </a:spcBef>
                        <a:spcAft>
                          <a:spcPts val="0"/>
                        </a:spcAft>
                        <a:buFont typeface="Symbol"/>
                        <a:buChar char=""/>
                        <a:tabLst>
                          <a:tab pos="228600" algn="l"/>
                        </a:tabLst>
                      </a:pPr>
                      <a:r>
                        <a:rPr lang="en-US" sz="900" dirty="0">
                          <a:solidFill>
                            <a:srgbClr val="595959"/>
                          </a:solidFill>
                          <a:effectLst/>
                          <a:latin typeface="Arial"/>
                          <a:ea typeface="MS Mincho"/>
                          <a:cs typeface="Franklin Gothic Demi"/>
                        </a:rPr>
                        <a:t>Revenue Cycle</a:t>
                      </a:r>
                      <a:endParaRPr lang="en-US" sz="1050" dirty="0">
                        <a:solidFill>
                          <a:srgbClr val="000000"/>
                        </a:solidFill>
                        <a:effectLst/>
                        <a:latin typeface="Franklin Gothic Demi"/>
                        <a:ea typeface="MS Mincho"/>
                        <a:cs typeface="Franklin Gothic Demi"/>
                      </a:endParaRPr>
                    </a:p>
                    <a:p>
                      <a:pPr marL="342900" marR="0" lvl="1" indent="-114300">
                        <a:spcBef>
                          <a:spcPts val="0"/>
                        </a:spcBef>
                        <a:spcAft>
                          <a:spcPts val="0"/>
                        </a:spcAft>
                        <a:buSzPts val="800"/>
                        <a:buFont typeface="Wingdings"/>
                        <a:buChar char=""/>
                        <a:tabLst>
                          <a:tab pos="365125" algn="l"/>
                        </a:tabLst>
                      </a:pPr>
                      <a:r>
                        <a:rPr lang="en-US" sz="700" i="1" dirty="0">
                          <a:solidFill>
                            <a:srgbClr val="7F7F7F"/>
                          </a:solidFill>
                          <a:effectLst/>
                          <a:latin typeface="Arial"/>
                          <a:ea typeface="MS Mincho"/>
                          <a:cs typeface="Franklin Gothic Demi"/>
                        </a:rPr>
                        <a:t>Case Management, Health Information Management, Patient Access, Patient Accounting, Practice Management</a:t>
                      </a:r>
                      <a:endParaRPr lang="en-US" sz="1050" dirty="0">
                        <a:solidFill>
                          <a:srgbClr val="000000"/>
                        </a:solidFill>
                        <a:effectLst/>
                        <a:latin typeface="Franklin Gothic Demi"/>
                        <a:ea typeface="MS Mincho"/>
                        <a:cs typeface="Franklin Gothic Demi"/>
                      </a:endParaRPr>
                    </a:p>
                    <a:p>
                      <a:pPr marL="228600" marR="0" lvl="0" indent="-228600">
                        <a:spcBef>
                          <a:spcPts val="0"/>
                        </a:spcBef>
                        <a:spcAft>
                          <a:spcPts val="0"/>
                        </a:spcAft>
                        <a:buFont typeface="Symbol"/>
                        <a:buChar char=""/>
                        <a:tabLst>
                          <a:tab pos="228600" algn="l"/>
                        </a:tabLst>
                      </a:pPr>
                      <a:r>
                        <a:rPr lang="en-US" sz="900" dirty="0">
                          <a:solidFill>
                            <a:srgbClr val="595959"/>
                          </a:solidFill>
                          <a:effectLst/>
                          <a:latin typeface="Arial"/>
                          <a:ea typeface="MS Mincho"/>
                          <a:cs typeface="Franklin Gothic Demi"/>
                        </a:rPr>
                        <a:t>Contract Management</a:t>
                      </a:r>
                      <a:endParaRPr lang="en-US" sz="1050" dirty="0">
                        <a:solidFill>
                          <a:srgbClr val="000000"/>
                        </a:solidFill>
                        <a:effectLst/>
                        <a:latin typeface="Franklin Gothic Demi"/>
                        <a:ea typeface="MS Mincho"/>
                        <a:cs typeface="Franklin Gothic Demi"/>
                      </a:endParaRPr>
                    </a:p>
                    <a:p>
                      <a:pPr marL="342900" marR="0" lvl="0" indent="-114300">
                        <a:spcBef>
                          <a:spcPts val="0"/>
                        </a:spcBef>
                        <a:spcAft>
                          <a:spcPts val="0"/>
                        </a:spcAft>
                        <a:buSzPts val="1000"/>
                        <a:buFont typeface="Wingdings"/>
                        <a:buChar char=""/>
                      </a:pPr>
                      <a:r>
                        <a:rPr lang="en-US" sz="700" i="1" dirty="0" err="1">
                          <a:solidFill>
                            <a:srgbClr val="7C2B8D"/>
                          </a:solidFill>
                          <a:effectLst/>
                          <a:latin typeface="Arial"/>
                          <a:ea typeface="MS Mincho"/>
                          <a:cs typeface="Franklin Gothic Demi"/>
                        </a:rPr>
                        <a:t>HealtheManagement</a:t>
                      </a:r>
                      <a:r>
                        <a:rPr lang="en-US" sz="700" i="1" dirty="0">
                          <a:solidFill>
                            <a:srgbClr val="7C2B8D"/>
                          </a:solidFill>
                          <a:effectLst/>
                          <a:latin typeface="Arial"/>
                          <a:ea typeface="MS Mincho"/>
                          <a:cs typeface="Franklin Gothic Demi"/>
                        </a:rPr>
                        <a:t>: Contracts</a:t>
                      </a:r>
                      <a:endParaRPr lang="en-US" sz="1050" dirty="0">
                        <a:solidFill>
                          <a:srgbClr val="000000"/>
                        </a:solidFill>
                        <a:effectLst/>
                        <a:latin typeface="Franklin Gothic Demi"/>
                        <a:ea typeface="MS Mincho"/>
                        <a:cs typeface="Franklin Gothic Demi"/>
                      </a:endParaRPr>
                    </a:p>
                    <a:p>
                      <a:pPr marL="0" marR="0">
                        <a:spcBef>
                          <a:spcPts val="0"/>
                        </a:spcBef>
                        <a:spcAft>
                          <a:spcPts val="0"/>
                        </a:spcAft>
                      </a:pPr>
                      <a:r>
                        <a:rPr lang="en-US" sz="700" dirty="0">
                          <a:solidFill>
                            <a:srgbClr val="595959"/>
                          </a:solidFill>
                          <a:effectLst/>
                          <a:latin typeface="Franklin Gothic Book"/>
                          <a:ea typeface="MS Mincho"/>
                          <a:cs typeface="Franklin Gothic Book"/>
                        </a:rPr>
                        <a:t> </a:t>
                      </a:r>
                      <a:endParaRPr lang="en-US" sz="1050" dirty="0">
                        <a:solidFill>
                          <a:srgbClr val="000000"/>
                        </a:solidFill>
                        <a:effectLst/>
                        <a:latin typeface="Franklin Gothic Demi"/>
                        <a:ea typeface="MS Mincho"/>
                        <a:cs typeface="Franklin Gothic Demi"/>
                      </a:endParaRPr>
                    </a:p>
                    <a:p>
                      <a:pPr marL="0" marR="0">
                        <a:spcBef>
                          <a:spcPts val="0"/>
                        </a:spcBef>
                        <a:spcAft>
                          <a:spcPts val="600"/>
                        </a:spcAft>
                      </a:pPr>
                      <a:r>
                        <a:rPr lang="en-US" sz="1200" b="1" dirty="0">
                          <a:solidFill>
                            <a:srgbClr val="595959"/>
                          </a:solidFill>
                          <a:effectLst/>
                          <a:latin typeface="Arial"/>
                          <a:ea typeface="MS Mincho"/>
                          <a:cs typeface="Franklin Gothic Demi"/>
                        </a:rPr>
                        <a:t>Network Management </a:t>
                      </a:r>
                      <a:endParaRPr lang="en-US" sz="1200" dirty="0">
                        <a:solidFill>
                          <a:srgbClr val="000000"/>
                        </a:solidFill>
                        <a:effectLst/>
                        <a:latin typeface="Franklin Gothic Demi"/>
                        <a:ea typeface="MS Mincho"/>
                        <a:cs typeface="Franklin Gothic Demi"/>
                      </a:endParaRPr>
                    </a:p>
                    <a:p>
                      <a:pPr marL="228600" marR="0" lvl="0" indent="-228600">
                        <a:spcBef>
                          <a:spcPts val="0"/>
                        </a:spcBef>
                        <a:spcAft>
                          <a:spcPts val="0"/>
                        </a:spcAft>
                        <a:buFont typeface="Symbol"/>
                        <a:buChar char=""/>
                        <a:tabLst>
                          <a:tab pos="228600" algn="l"/>
                        </a:tabLst>
                      </a:pPr>
                      <a:r>
                        <a:rPr lang="en-US" sz="900" dirty="0">
                          <a:solidFill>
                            <a:srgbClr val="595959"/>
                          </a:solidFill>
                          <a:effectLst/>
                          <a:latin typeface="Arial"/>
                          <a:ea typeface="MS Mincho"/>
                          <a:cs typeface="Franklin Gothic Demi"/>
                        </a:rPr>
                        <a:t>Provider Network Management </a:t>
                      </a:r>
                      <a:endParaRPr lang="en-US" sz="1050" dirty="0">
                        <a:solidFill>
                          <a:srgbClr val="000000"/>
                        </a:solidFill>
                        <a:effectLst/>
                        <a:latin typeface="Franklin Gothic Demi"/>
                        <a:ea typeface="MS Mincho"/>
                        <a:cs typeface="Franklin Gothic Demi"/>
                      </a:endParaRPr>
                    </a:p>
                    <a:p>
                      <a:pPr marL="342900" marR="0" lvl="0" indent="-114300">
                        <a:spcBef>
                          <a:spcPts val="0"/>
                        </a:spcBef>
                        <a:spcAft>
                          <a:spcPts val="0"/>
                        </a:spcAft>
                        <a:buSzPts val="1000"/>
                        <a:buFont typeface="Wingdings"/>
                        <a:buChar char=""/>
                      </a:pPr>
                      <a:r>
                        <a:rPr lang="en-US" sz="700" i="1" dirty="0" err="1">
                          <a:solidFill>
                            <a:srgbClr val="7C2B8D"/>
                          </a:solidFill>
                          <a:effectLst/>
                          <a:latin typeface="Arial"/>
                          <a:ea typeface="MS Mincho"/>
                          <a:cs typeface="Franklin Gothic Demi"/>
                        </a:rPr>
                        <a:t>HealtheManagement</a:t>
                      </a:r>
                      <a:r>
                        <a:rPr lang="en-US" sz="700" i="1" dirty="0">
                          <a:solidFill>
                            <a:srgbClr val="7C2B8D"/>
                          </a:solidFill>
                          <a:effectLst/>
                          <a:latin typeface="Arial"/>
                          <a:ea typeface="MS Mincho"/>
                          <a:cs typeface="Franklin Gothic Demi"/>
                        </a:rPr>
                        <a:t>: Provider Network</a:t>
                      </a:r>
                      <a:endParaRPr lang="en-US" sz="1050" dirty="0">
                        <a:solidFill>
                          <a:srgbClr val="000000"/>
                        </a:solidFill>
                        <a:effectLst/>
                        <a:latin typeface="Franklin Gothic Demi"/>
                        <a:ea typeface="MS Mincho"/>
                        <a:cs typeface="Franklin Gothic Demi"/>
                      </a:endParaRPr>
                    </a:p>
                    <a:p>
                      <a:pPr marL="365760" marR="0">
                        <a:spcBef>
                          <a:spcPts val="0"/>
                        </a:spcBef>
                        <a:spcAft>
                          <a:spcPts val="0"/>
                        </a:spcAft>
                      </a:pPr>
                      <a:r>
                        <a:rPr lang="en-US" sz="1000" kern="1400" dirty="0">
                          <a:solidFill>
                            <a:srgbClr val="595959"/>
                          </a:solidFill>
                          <a:effectLst/>
                          <a:latin typeface="Franklin Gothic Book"/>
                          <a:ea typeface="MS Mincho"/>
                          <a:cs typeface="Franklin Gothic Book"/>
                        </a:rPr>
                        <a:t> </a:t>
                      </a:r>
                      <a:endParaRPr lang="en-US" sz="1050" dirty="0">
                        <a:solidFill>
                          <a:srgbClr val="000000"/>
                        </a:solidFill>
                        <a:effectLst/>
                        <a:latin typeface="Franklin Gothic Demi"/>
                        <a:ea typeface="MS Mincho"/>
                        <a:cs typeface="Franklin Gothic Demi"/>
                      </a:endParaRPr>
                    </a:p>
                  </a:txBody>
                  <a:tcPr marL="49820" marR="49820" marT="0" marB="0">
                    <a:lnL>
                      <a:noFill/>
                    </a:lnL>
                    <a:lnR>
                      <a:noFill/>
                    </a:lnR>
                    <a:lnT>
                      <a:noFill/>
                    </a:lnT>
                    <a:lnB>
                      <a:noFill/>
                    </a:lnB>
                    <a:solidFill>
                      <a:srgbClr val="EAF4DF"/>
                    </a:solidFill>
                  </a:tcPr>
                </a:tc>
              </a:tr>
              <a:tr h="369495">
                <a:tc gridSpan="2">
                  <a:txBody>
                    <a:bodyPr/>
                    <a:lstStyle/>
                    <a:p>
                      <a:pPr marL="0" marR="0" algn="ctr">
                        <a:spcBef>
                          <a:spcPts val="0"/>
                        </a:spcBef>
                        <a:spcAft>
                          <a:spcPts val="0"/>
                        </a:spcAft>
                      </a:pPr>
                      <a:endParaRPr lang="en-US" sz="800" dirty="0">
                        <a:solidFill>
                          <a:srgbClr val="595959"/>
                        </a:solidFill>
                        <a:effectLst/>
                        <a:latin typeface="Franklin Gothic Book"/>
                        <a:ea typeface="MS Mincho"/>
                        <a:cs typeface="Franklin Gothic Demi"/>
                      </a:endParaRPr>
                    </a:p>
                  </a:txBody>
                  <a:tcPr marL="49820" marR="49820" marT="0" marB="0" anchor="ctr">
                    <a:lnL>
                      <a:noFill/>
                    </a:lnL>
                    <a:lnR>
                      <a:noFill/>
                    </a:lnR>
                    <a:lnT>
                      <a:noFill/>
                    </a:lnT>
                    <a:lnB>
                      <a:noFill/>
                    </a:lnB>
                  </a:tcPr>
                </a:tc>
                <a:tc hMerge="1">
                  <a:txBody>
                    <a:bodyPr/>
                    <a:lstStyle/>
                    <a:p>
                      <a:endParaRPr lang="en-US"/>
                    </a:p>
                  </a:txBody>
                  <a:tcPr/>
                </a:tc>
                <a:tc gridSpan="2">
                  <a:txBody>
                    <a:bodyPr/>
                    <a:lstStyle/>
                    <a:p>
                      <a:pPr marL="0" marR="0" algn="ctr">
                        <a:spcBef>
                          <a:spcPts val="0"/>
                        </a:spcBef>
                        <a:spcAft>
                          <a:spcPts val="0"/>
                        </a:spcAft>
                      </a:pPr>
                      <a:r>
                        <a:rPr lang="en-US" sz="1400" b="1" dirty="0" smtClean="0">
                          <a:solidFill>
                            <a:srgbClr val="0D94D2"/>
                          </a:solidFill>
                          <a:effectLst/>
                          <a:latin typeface="Arial"/>
                          <a:ea typeface="MS Mincho"/>
                          <a:cs typeface="Franklin Gothic Demi"/>
                        </a:rPr>
                        <a:t>REFINE</a:t>
                      </a:r>
                      <a:endParaRPr lang="en-US" sz="900" dirty="0">
                        <a:solidFill>
                          <a:srgbClr val="000000"/>
                        </a:solidFill>
                        <a:effectLst/>
                        <a:latin typeface="Franklin Gothic Demi"/>
                        <a:ea typeface="MS Mincho"/>
                        <a:cs typeface="Franklin Gothic Demi"/>
                      </a:endParaRPr>
                    </a:p>
                  </a:txBody>
                  <a:tcPr marL="49820" marR="49820" marT="0" marB="0" anchor="ctr">
                    <a:lnL>
                      <a:noFill/>
                    </a:lnL>
                    <a:lnR>
                      <a:noFill/>
                    </a:lnR>
                    <a:lnT>
                      <a:noFill/>
                    </a:lnT>
                    <a:lnB>
                      <a:noFill/>
                    </a:lnB>
                  </a:tcPr>
                </a:tc>
                <a:tc hMerge="1">
                  <a:txBody>
                    <a:bodyPr/>
                    <a:lstStyle/>
                    <a:p>
                      <a:endParaRPr lang="en-US"/>
                    </a:p>
                  </a:txBody>
                  <a:tcPr/>
                </a:tc>
                <a:tc gridSpan="2">
                  <a:txBody>
                    <a:bodyPr/>
                    <a:lstStyle/>
                    <a:p>
                      <a:pPr marL="0" marR="0" algn="ctr">
                        <a:spcBef>
                          <a:spcPts val="0"/>
                        </a:spcBef>
                        <a:spcAft>
                          <a:spcPts val="0"/>
                        </a:spcAft>
                      </a:pPr>
                      <a:r>
                        <a:rPr lang="en-US" sz="900" dirty="0">
                          <a:solidFill>
                            <a:srgbClr val="595959"/>
                          </a:solidFill>
                          <a:effectLst/>
                          <a:latin typeface="Franklin Gothic Book"/>
                          <a:ea typeface="MS Mincho"/>
                          <a:cs typeface="Franklin Gothic Demi"/>
                        </a:rPr>
                        <a:t> </a:t>
                      </a:r>
                      <a:endParaRPr lang="en-US" sz="900" dirty="0">
                        <a:solidFill>
                          <a:srgbClr val="000000"/>
                        </a:solidFill>
                        <a:effectLst/>
                        <a:latin typeface="Franklin Gothic Demi"/>
                        <a:ea typeface="MS Mincho"/>
                        <a:cs typeface="Franklin Gothic Demi"/>
                      </a:endParaRPr>
                    </a:p>
                  </a:txBody>
                  <a:tcPr marL="49820" marR="49820" marT="0" marB="0" anchor="ctr">
                    <a:lnL>
                      <a:noFill/>
                    </a:lnL>
                    <a:lnR>
                      <a:noFill/>
                    </a:lnR>
                    <a:lnT>
                      <a:noFill/>
                    </a:lnT>
                    <a:lnB>
                      <a:noFill/>
                    </a:lnB>
                  </a:tcPr>
                </a:tc>
                <a:tc hMerge="1">
                  <a:txBody>
                    <a:bodyPr/>
                    <a:lstStyle/>
                    <a:p>
                      <a:endParaRPr lang="en-US"/>
                    </a:p>
                  </a:txBody>
                  <a:tcPr/>
                </a:tc>
              </a:tr>
            </a:tbl>
          </a:graphicData>
        </a:graphic>
      </p:graphicFrame>
      <p:sp>
        <p:nvSpPr>
          <p:cNvPr id="25" name="Right Arrow 24"/>
          <p:cNvSpPr/>
          <p:nvPr/>
        </p:nvSpPr>
        <p:spPr>
          <a:xfrm rot="10800000">
            <a:off x="2193925" y="8056563"/>
            <a:ext cx="3898900" cy="258762"/>
          </a:xfrm>
          <a:prstGeom prst="rightArrow">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pPr>
            <a:endParaRPr lang="en-US">
              <a:solidFill>
                <a:prstClr val="white"/>
              </a:solidFill>
            </a:endParaRPr>
          </a:p>
        </p:txBody>
      </p:sp>
      <p:sp>
        <p:nvSpPr>
          <p:cNvPr id="26" name="Right Arrow 25"/>
          <p:cNvSpPr/>
          <p:nvPr/>
        </p:nvSpPr>
        <p:spPr>
          <a:xfrm>
            <a:off x="7219950" y="8056563"/>
            <a:ext cx="3903663" cy="260350"/>
          </a:xfrm>
          <a:prstGeom prst="rightArrow">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pPr>
            <a:endParaRPr lang="en-US">
              <a:solidFill>
                <a:prstClr val="white"/>
              </a:solidFill>
            </a:endParaRPr>
          </a:p>
        </p:txBody>
      </p:sp>
      <p:pic>
        <p:nvPicPr>
          <p:cNvPr id="2080" name="Picture 7"/>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097587" y="901700"/>
            <a:ext cx="425450" cy="317500"/>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5"/>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308350" y="914400"/>
            <a:ext cx="425450" cy="261938"/>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869950"/>
            <a:ext cx="425450" cy="42545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050" y="1530350"/>
            <a:ext cx="317500" cy="298450"/>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0093" y="2345297"/>
            <a:ext cx="2540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62" y="1524000"/>
            <a:ext cx="338138" cy="265113"/>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926" y="3459074"/>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9174" y="2611438"/>
            <a:ext cx="320675" cy="27781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2825" y="4430713"/>
            <a:ext cx="298450" cy="29845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9174" y="5515768"/>
            <a:ext cx="320675" cy="277813"/>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2825" y="1504949"/>
            <a:ext cx="320675" cy="269875"/>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8131" y="268287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8517" y="5104605"/>
            <a:ext cx="411163" cy="411163"/>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4953000" y="6248400"/>
            <a:ext cx="3810000" cy="228600"/>
          </a:xfrm>
          <a:prstGeom prst="rightArrow">
            <a:avLst/>
          </a:prstGeom>
          <a:solidFill>
            <a:srgbClr val="6A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6A737B"/>
              </a:solidFill>
            </a:endParaRPr>
          </a:p>
        </p:txBody>
      </p:sp>
      <p:sp>
        <p:nvSpPr>
          <p:cNvPr id="43" name="Right Arrow 42"/>
          <p:cNvSpPr/>
          <p:nvPr/>
        </p:nvSpPr>
        <p:spPr>
          <a:xfrm rot="10800000">
            <a:off x="387350" y="6248400"/>
            <a:ext cx="3810000" cy="228600"/>
          </a:xfrm>
          <a:prstGeom prst="rightArrow">
            <a:avLst/>
          </a:prstGeom>
          <a:solidFill>
            <a:srgbClr val="6A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6A737B"/>
              </a:solidFill>
            </a:endParaRPr>
          </a:p>
        </p:txBody>
      </p:sp>
    </p:spTree>
    <p:extLst>
      <p:ext uri="{BB962C8B-B14F-4D97-AF65-F5344CB8AC3E}">
        <p14:creationId xmlns:p14="http://schemas.microsoft.com/office/powerpoint/2010/main" val="1539216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a:stretch>
            <a:fillRect/>
          </a:stretch>
        </p:blipFill>
        <p:spPr>
          <a:xfrm>
            <a:off x="-2888974" y="-960783"/>
            <a:ext cx="14802678" cy="8249479"/>
          </a:xfrm>
          <a:prstGeom prst="rect">
            <a:avLst/>
          </a:prstGeom>
        </p:spPr>
      </p:pic>
    </p:spTree>
    <p:extLst>
      <p:ext uri="{BB962C8B-B14F-4D97-AF65-F5344CB8AC3E}">
        <p14:creationId xmlns:p14="http://schemas.microsoft.com/office/powerpoint/2010/main" val="1505355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0" name="Rectangle 43"/>
          <p:cNvSpPr>
            <a:spLocks/>
          </p:cNvSpPr>
          <p:nvPr/>
        </p:nvSpPr>
        <p:spPr bwMode="auto">
          <a:xfrm>
            <a:off x="148757" y="33239"/>
            <a:ext cx="8531542" cy="571500"/>
          </a:xfrm>
          <a:prstGeom prst="rect">
            <a:avLst/>
          </a:prstGeom>
          <a:noFill/>
          <a:ln w="9525">
            <a:noFill/>
            <a:miter lim="800000"/>
            <a:headEnd/>
            <a:tailEnd/>
          </a:ln>
          <a:extLst/>
        </p:spPr>
        <p:txBody>
          <a:bodyPr vert="horz" wrap="square" lIns="85570" tIns="42785" rIns="85570" bIns="42785" numCol="1" anchor="ctr" anchorCtr="0" compatLnSpc="1">
            <a:prstTxWarp prst="textNoShape">
              <a:avLst/>
            </a:prstTxWarp>
          </a:bodyPr>
          <a:lstStyle/>
          <a:p>
            <a:pPr fontAlgn="auto">
              <a:spcBef>
                <a:spcPts val="0"/>
              </a:spcBef>
              <a:spcAft>
                <a:spcPts val="0"/>
              </a:spcAft>
            </a:pPr>
            <a:r>
              <a:rPr lang="en-US" sz="2400" b="0" dirty="0" smtClean="0">
                <a:solidFill>
                  <a:srgbClr val="0D94D2"/>
                </a:solidFill>
                <a:latin typeface="Franklin Gothic Demi" pitchFamily="34" charset="0"/>
                <a:ea typeface="ＭＳ Ｐゴシック" pitchFamily="-112" charset="-128"/>
                <a:cs typeface="Franklin Gothic Demi" pitchFamily="34" charset="0"/>
                <a:sym typeface="Gotham-Black" charset="0"/>
              </a:rPr>
              <a:t>Know</a:t>
            </a:r>
            <a:r>
              <a:rPr lang="en-US" sz="2400" b="0" dirty="0" smtClean="0">
                <a:solidFill>
                  <a:srgbClr val="000000">
                    <a:lumMod val="75000"/>
                    <a:lumOff val="25000"/>
                  </a:srgbClr>
                </a:solidFill>
                <a:latin typeface="Franklin Gothic Demi" pitchFamily="34" charset="0"/>
                <a:ea typeface="ＭＳ Ｐゴシック" pitchFamily="-112" charset="-128"/>
                <a:cs typeface="Franklin Gothic Demi" pitchFamily="34" charset="0"/>
                <a:sym typeface="Gotham-Black" charset="0"/>
              </a:rPr>
              <a:t> … and understand a population’s data</a:t>
            </a:r>
            <a:endParaRPr lang="en-US" sz="2400" b="0" i="1" dirty="0">
              <a:solidFill>
                <a:srgbClr val="000000">
                  <a:lumMod val="75000"/>
                  <a:lumOff val="25000"/>
                </a:srgbClr>
              </a:solidFill>
              <a:latin typeface="Franklin Gothic Demi" pitchFamily="34" charset="0"/>
              <a:ea typeface="ＭＳ Ｐゴシック" pitchFamily="-112" charset="-128"/>
              <a:cs typeface="Franklin Gothic Demi" pitchFamily="34" charset="0"/>
              <a:sym typeface="Gotham-Black" charset="0"/>
            </a:endParaRPr>
          </a:p>
        </p:txBody>
      </p:sp>
      <p:sp>
        <p:nvSpPr>
          <p:cNvPr id="177" name="Content Placeholder 2"/>
          <p:cNvSpPr txBox="1">
            <a:spLocks/>
          </p:cNvSpPr>
          <p:nvPr/>
        </p:nvSpPr>
        <p:spPr bwMode="auto">
          <a:xfrm>
            <a:off x="173850" y="1010818"/>
            <a:ext cx="4042551" cy="5028379"/>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44488" indent="-344488" algn="l" rtl="0" eaLnBrk="1" fontAlgn="base" hangingPunct="1">
              <a:spcBef>
                <a:spcPct val="20000"/>
              </a:spcBef>
              <a:spcAft>
                <a:spcPct val="0"/>
              </a:spcAft>
              <a:buClr>
                <a:srgbClr val="3294D3"/>
              </a:buClr>
              <a:buSzPct val="100000"/>
              <a:buFontTx/>
              <a:buBlip>
                <a:blip r:embed="rId3"/>
              </a:buBlip>
              <a:defRPr sz="2400">
                <a:solidFill>
                  <a:srgbClr val="4D5659"/>
                </a:solidFill>
                <a:latin typeface="Franklin Gothic Demi" pitchFamily="34" charset="0"/>
                <a:ea typeface="ＭＳ Ｐゴシック" pitchFamily="-112" charset="-128"/>
                <a:cs typeface="Franklin Gothic Demi" pitchFamily="34" charset="0"/>
              </a:defRPr>
            </a:lvl1pPr>
            <a:lvl2pPr marL="690563" indent="-268288" algn="l" rtl="0" eaLnBrk="1" fontAlgn="base" hangingPunct="1">
              <a:spcBef>
                <a:spcPct val="20000"/>
              </a:spcBef>
              <a:spcAft>
                <a:spcPct val="0"/>
              </a:spcAft>
              <a:buClr>
                <a:schemeClr val="tx2"/>
              </a:buClr>
              <a:buSzPct val="100000"/>
              <a:buFontTx/>
              <a:buBlip>
                <a:blip r:embed="rId4"/>
              </a:buBlip>
              <a:defRPr sz="2000" baseline="0">
                <a:solidFill>
                  <a:srgbClr val="4D5659"/>
                </a:solidFill>
                <a:latin typeface="Franklin Gothic Medium" pitchFamily="34" charset="0"/>
                <a:ea typeface="ＭＳ Ｐゴシック" charset="-128"/>
                <a:cs typeface="Franklin Gothic Medium" pitchFamily="34" charset="0"/>
              </a:defRPr>
            </a:lvl2pPr>
            <a:lvl3pPr marL="1027113" indent="-171450" algn="l" rtl="0" eaLnBrk="1" fontAlgn="base" hangingPunct="1">
              <a:spcBef>
                <a:spcPct val="20000"/>
              </a:spcBef>
              <a:spcAft>
                <a:spcPct val="0"/>
              </a:spcAft>
              <a:buClr>
                <a:schemeClr val="accent2"/>
              </a:buClr>
              <a:buSzPct val="100000"/>
              <a:buFont typeface="Arial" pitchFamily="34" charset="0"/>
              <a:buChar char="•"/>
              <a:defRPr sz="1800" i="1">
                <a:solidFill>
                  <a:srgbClr val="4D5659"/>
                </a:solidFill>
                <a:latin typeface="+mn-lt"/>
                <a:ea typeface="ＭＳ Ｐゴシック" charset="-128"/>
                <a:cs typeface="Franklin Gothic Medium" pitchFamily="34" charset="0"/>
              </a:defRPr>
            </a:lvl3pPr>
            <a:lvl4pPr marL="1371600" indent="-242888" algn="l" rtl="0" eaLnBrk="1" fontAlgn="base" hangingPunct="1">
              <a:spcBef>
                <a:spcPct val="20000"/>
              </a:spcBef>
              <a:spcAft>
                <a:spcPct val="0"/>
              </a:spcAft>
              <a:buClr>
                <a:schemeClr val="bg2">
                  <a:lumMod val="75000"/>
                  <a:lumOff val="25000"/>
                </a:schemeClr>
              </a:buClr>
              <a:buFont typeface="Webdings" pitchFamily="18" charset="2"/>
              <a:buChar char="4"/>
              <a:defRPr sz="1400">
                <a:solidFill>
                  <a:schemeClr val="bg2">
                    <a:lumMod val="75000"/>
                    <a:lumOff val="25000"/>
                  </a:schemeClr>
                </a:solidFill>
                <a:latin typeface="+mn-lt"/>
                <a:ea typeface="ＭＳ Ｐゴシック" charset="-128"/>
                <a:cs typeface="Gill Sans"/>
              </a:defRPr>
            </a:lvl4pPr>
            <a:lvl5pPr marL="1714500" indent="-228600" algn="l" rtl="0" eaLnBrk="1" fontAlgn="base" hangingPunct="1">
              <a:spcBef>
                <a:spcPct val="20000"/>
              </a:spcBef>
              <a:spcAft>
                <a:spcPct val="0"/>
              </a:spcAft>
              <a:buClr>
                <a:schemeClr val="bg2">
                  <a:lumMod val="75000"/>
                  <a:lumOff val="25000"/>
                </a:schemeClr>
              </a:buClr>
              <a:buFont typeface="Wingdings" pitchFamily="2" charset="2"/>
              <a:buChar char="§"/>
              <a:defRPr sz="1200">
                <a:solidFill>
                  <a:schemeClr val="bg2">
                    <a:lumMod val="75000"/>
                    <a:lumOff val="25000"/>
                  </a:schemeClr>
                </a:solidFill>
                <a:latin typeface="+mn-lt"/>
                <a:ea typeface="ＭＳ Ｐゴシック" charset="-128"/>
                <a:cs typeface="Gill Sans"/>
              </a:defRPr>
            </a:lvl5pPr>
            <a:lvl6pPr marL="2578100" indent="-228600"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6pPr>
            <a:lvl7pPr marL="3035300" indent="-228600"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7pPr>
            <a:lvl8pPr marL="3492500" indent="-228600"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8pPr>
            <a:lvl9pPr marL="3949700" indent="-228600"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9pPr>
          </a:lstStyle>
          <a:p>
            <a:pPr marL="0" indent="0">
              <a:buFontTx/>
              <a:buNone/>
            </a:pPr>
            <a:r>
              <a:rPr lang="en-US" sz="2000" b="0" dirty="0" smtClean="0">
                <a:solidFill>
                  <a:srgbClr val="000000">
                    <a:lumMod val="75000"/>
                    <a:lumOff val="25000"/>
                  </a:srgbClr>
                </a:solidFill>
                <a:latin typeface="Franklin Gothic Medium" pitchFamily="34" charset="0"/>
                <a:cs typeface="Franklin Gothic Medium"/>
              </a:rPr>
              <a:t>Health care organization use </a:t>
            </a:r>
            <a:br>
              <a:rPr lang="en-US" sz="2000" b="0" dirty="0" smtClean="0">
                <a:solidFill>
                  <a:srgbClr val="000000">
                    <a:lumMod val="75000"/>
                    <a:lumOff val="25000"/>
                  </a:srgbClr>
                </a:solidFill>
                <a:latin typeface="Franklin Gothic Medium" pitchFamily="34" charset="0"/>
                <a:cs typeface="Franklin Gothic Medium"/>
              </a:rPr>
            </a:br>
            <a:r>
              <a:rPr lang="en-US" sz="2000" b="0" dirty="0" smtClean="0">
                <a:solidFill>
                  <a:srgbClr val="000000">
                    <a:lumMod val="75000"/>
                    <a:lumOff val="25000"/>
                  </a:srgbClr>
                </a:solidFill>
                <a:latin typeface="Franklin Gothic Medium" pitchFamily="34" charset="0"/>
                <a:cs typeface="Franklin Gothic Medium"/>
              </a:rPr>
              <a:t>our Health</a:t>
            </a:r>
            <a:r>
              <a:rPr lang="en-US" sz="2000" b="0" i="1" dirty="0" smtClean="0">
                <a:solidFill>
                  <a:srgbClr val="000000">
                    <a:lumMod val="75000"/>
                    <a:lumOff val="25000"/>
                  </a:srgbClr>
                </a:solidFill>
                <a:latin typeface="Franklin Gothic Medium" pitchFamily="34" charset="0"/>
                <a:cs typeface="Franklin Gothic Medium"/>
              </a:rPr>
              <a:t>e</a:t>
            </a:r>
            <a:r>
              <a:rPr lang="en-US" sz="2000" b="0" dirty="0" smtClean="0">
                <a:solidFill>
                  <a:srgbClr val="000000">
                    <a:lumMod val="75000"/>
                    <a:lumOff val="25000"/>
                  </a:srgbClr>
                </a:solidFill>
                <a:latin typeface="Franklin Gothic Medium" pitchFamily="34" charset="0"/>
                <a:cs typeface="Franklin Gothic Medium"/>
              </a:rPr>
              <a:t> Intent platform to:</a:t>
            </a:r>
          </a:p>
          <a:p>
            <a:r>
              <a:rPr lang="en-US" sz="1800" b="0" dirty="0" smtClean="0">
                <a:solidFill>
                  <a:srgbClr val="000000">
                    <a:lumMod val="75000"/>
                    <a:lumOff val="25000"/>
                  </a:srgbClr>
                </a:solidFill>
                <a:latin typeface="Franklin Gothic Book"/>
              </a:rPr>
              <a:t>Aggregate, transform data</a:t>
            </a:r>
            <a:endParaRPr lang="en-US" sz="1800" b="0" dirty="0">
              <a:solidFill>
                <a:srgbClr val="000000">
                  <a:lumMod val="75000"/>
                  <a:lumOff val="25000"/>
                </a:srgbClr>
              </a:solidFill>
              <a:latin typeface="Franklin Gothic Book"/>
            </a:endParaRPr>
          </a:p>
          <a:p>
            <a:r>
              <a:rPr lang="en-US" sz="1800" b="0" dirty="0">
                <a:solidFill>
                  <a:srgbClr val="000000">
                    <a:lumMod val="75000"/>
                    <a:lumOff val="25000"/>
                  </a:srgbClr>
                </a:solidFill>
                <a:latin typeface="Franklin Gothic Book"/>
              </a:rPr>
              <a:t>Identify, score and </a:t>
            </a:r>
            <a:r>
              <a:rPr lang="en-US" sz="1800" b="0" dirty="0" smtClean="0">
                <a:solidFill>
                  <a:srgbClr val="000000">
                    <a:lumMod val="75000"/>
                    <a:lumOff val="25000"/>
                  </a:srgbClr>
                </a:solidFill>
                <a:latin typeface="Franklin Gothic Book"/>
              </a:rPr>
              <a:t>risk-stratify populations</a:t>
            </a:r>
            <a:endParaRPr lang="en-US" sz="1800" b="0" dirty="0">
              <a:solidFill>
                <a:srgbClr val="000000">
                  <a:lumMod val="75000"/>
                  <a:lumOff val="25000"/>
                </a:srgbClr>
              </a:solidFill>
              <a:latin typeface="Franklin Gothic Book"/>
            </a:endParaRPr>
          </a:p>
          <a:p>
            <a:r>
              <a:rPr lang="en-US" sz="1800" b="0" dirty="0" smtClean="0">
                <a:solidFill>
                  <a:srgbClr val="000000">
                    <a:lumMod val="75000"/>
                    <a:lumOff val="25000"/>
                  </a:srgbClr>
                </a:solidFill>
                <a:latin typeface="Franklin Gothic Book"/>
              </a:rPr>
              <a:t>Use </a:t>
            </a:r>
            <a:r>
              <a:rPr lang="en-US" sz="1800" b="0" dirty="0">
                <a:solidFill>
                  <a:srgbClr val="000000">
                    <a:lumMod val="75000"/>
                    <a:lumOff val="25000"/>
                  </a:srgbClr>
                </a:solidFill>
                <a:latin typeface="Franklin Gothic Book"/>
              </a:rPr>
              <a:t>predictive analytics </a:t>
            </a:r>
            <a:br>
              <a:rPr lang="en-US" sz="1800" b="0" dirty="0">
                <a:solidFill>
                  <a:srgbClr val="000000">
                    <a:lumMod val="75000"/>
                    <a:lumOff val="25000"/>
                  </a:srgbClr>
                </a:solidFill>
                <a:latin typeface="Franklin Gothic Book"/>
              </a:rPr>
            </a:br>
            <a:r>
              <a:rPr lang="en-US" sz="1800" b="0" dirty="0">
                <a:solidFill>
                  <a:srgbClr val="000000">
                    <a:lumMod val="75000"/>
                    <a:lumOff val="25000"/>
                  </a:srgbClr>
                </a:solidFill>
                <a:latin typeface="Franklin Gothic Book"/>
              </a:rPr>
              <a:t>to identify and build the right programs, </a:t>
            </a:r>
            <a:r>
              <a:rPr lang="en-US" sz="1800" b="0" dirty="0" smtClean="0">
                <a:solidFill>
                  <a:srgbClr val="000000">
                    <a:lumMod val="75000"/>
                    <a:lumOff val="25000"/>
                  </a:srgbClr>
                </a:solidFill>
                <a:latin typeface="Franklin Gothic Book"/>
              </a:rPr>
              <a:t>and actions</a:t>
            </a:r>
          </a:p>
          <a:p>
            <a:r>
              <a:rPr lang="en-US" sz="1800" b="0" dirty="0">
                <a:solidFill>
                  <a:srgbClr val="000000">
                    <a:lumMod val="75000"/>
                    <a:lumOff val="25000"/>
                  </a:srgbClr>
                </a:solidFill>
                <a:latin typeface="Franklin Gothic Book"/>
              </a:rPr>
              <a:t>R</a:t>
            </a:r>
            <a:r>
              <a:rPr lang="en-US" sz="1800" b="0" dirty="0" smtClean="0">
                <a:solidFill>
                  <a:srgbClr val="000000">
                    <a:lumMod val="75000"/>
                    <a:lumOff val="25000"/>
                  </a:srgbClr>
                </a:solidFill>
                <a:latin typeface="Franklin Gothic Book"/>
              </a:rPr>
              <a:t>educe costs</a:t>
            </a:r>
          </a:p>
          <a:p>
            <a:r>
              <a:rPr lang="en-US" sz="1800" b="0" dirty="0" smtClean="0">
                <a:solidFill>
                  <a:srgbClr val="000000">
                    <a:lumMod val="75000"/>
                    <a:lumOff val="25000"/>
                  </a:srgbClr>
                </a:solidFill>
                <a:latin typeface="Franklin Gothic Book"/>
              </a:rPr>
              <a:t>Improve community health</a:t>
            </a:r>
          </a:p>
          <a:p>
            <a:r>
              <a:rPr lang="en-US" sz="1800" b="0" dirty="0" smtClean="0">
                <a:solidFill>
                  <a:srgbClr val="000000">
                    <a:lumMod val="75000"/>
                    <a:lumOff val="25000"/>
                  </a:srgbClr>
                </a:solidFill>
                <a:latin typeface="Franklin Gothic Book"/>
              </a:rPr>
              <a:t>Enable research</a:t>
            </a:r>
            <a:endParaRPr lang="en-US" sz="1800" b="0" dirty="0">
              <a:solidFill>
                <a:srgbClr val="000000">
                  <a:lumMod val="75000"/>
                  <a:lumOff val="25000"/>
                </a:srgbClr>
              </a:solidFill>
              <a:latin typeface="Franklin Gothic Book"/>
            </a:endParaRPr>
          </a:p>
          <a:p>
            <a:pPr marL="0" indent="0">
              <a:buFontTx/>
              <a:buNone/>
            </a:pPr>
            <a:endParaRPr lang="en-US" b="0" dirty="0" smtClean="0">
              <a:latin typeface="Franklin Gothic Book"/>
            </a:endParaRPr>
          </a:p>
          <a:p>
            <a:pPr marL="0" indent="0">
              <a:buFontTx/>
              <a:buNone/>
            </a:pPr>
            <a:endParaRPr lang="en-US" sz="2800" dirty="0" smtClean="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659" y="1029863"/>
            <a:ext cx="5158519" cy="4912875"/>
          </a:xfrm>
          <a:prstGeom prst="rect">
            <a:avLst/>
          </a:prstGeom>
        </p:spPr>
      </p:pic>
    </p:spTree>
    <p:extLst>
      <p:ext uri="{BB962C8B-B14F-4D97-AF65-F5344CB8AC3E}">
        <p14:creationId xmlns:p14="http://schemas.microsoft.com/office/powerpoint/2010/main" val="3091637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defRPr/>
            </a:pPr>
            <a:r>
              <a:rPr lang="en-US" dirty="0"/>
              <a:t>Cerner Solutions &amp; Services</a:t>
            </a:r>
          </a:p>
        </p:txBody>
      </p:sp>
      <p:sp>
        <p:nvSpPr>
          <p:cNvPr id="6" name="Rectangle 295"/>
          <p:cNvSpPr>
            <a:spLocks noChangeArrowheads="1"/>
          </p:cNvSpPr>
          <p:nvPr/>
        </p:nvSpPr>
        <p:spPr bwMode="auto">
          <a:xfrm>
            <a:off x="359532" y="144878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7" name="Rectangle 9"/>
          <p:cNvSpPr>
            <a:spLocks noChangeArrowheads="1"/>
          </p:cNvSpPr>
          <p:nvPr/>
        </p:nvSpPr>
        <p:spPr bwMode="auto">
          <a:xfrm>
            <a:off x="2123728" y="2449713"/>
            <a:ext cx="914400" cy="403225"/>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a:solidFill>
                  <a:srgbClr val="FFFFFF"/>
                </a:solidFill>
                <a:latin typeface="Franklin Gothic Book"/>
                <a:ea typeface="ＭＳ Ｐゴシック" pitchFamily="34" charset="-128"/>
              </a:rPr>
              <a:t>Laboratory</a:t>
            </a:r>
          </a:p>
          <a:p>
            <a:pPr defTabSz="914400" eaLnBrk="0" fontAlgn="auto" hangingPunct="0">
              <a:lnSpc>
                <a:spcPct val="70000"/>
              </a:lnSpc>
              <a:spcBef>
                <a:spcPts val="0"/>
              </a:spcBef>
              <a:spcAft>
                <a:spcPts val="0"/>
              </a:spcAft>
              <a:defRPr/>
            </a:pPr>
            <a:r>
              <a:rPr lang="en-US" sz="900" dirty="0">
                <a:solidFill>
                  <a:srgbClr val="FFFFFF"/>
                </a:solidFill>
                <a:latin typeface="Franklin Gothic Book"/>
                <a:ea typeface="ＭＳ Ｐゴシック" pitchFamily="34" charset="-128"/>
              </a:rPr>
              <a:t>Outreach</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PathNet, Gajema®,</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Cerner </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WebConnect™ </a:t>
            </a:r>
          </a:p>
        </p:txBody>
      </p:sp>
      <p:sp>
        <p:nvSpPr>
          <p:cNvPr id="8" name="Rectangle 64"/>
          <p:cNvSpPr>
            <a:spLocks noChangeArrowheads="1"/>
          </p:cNvSpPr>
          <p:nvPr/>
        </p:nvSpPr>
        <p:spPr bwMode="auto">
          <a:xfrm>
            <a:off x="4644008" y="3881662"/>
            <a:ext cx="876300" cy="409575"/>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smtClean="0">
                <a:solidFill>
                  <a:srgbClr val="FFFFFF"/>
                </a:solidFill>
                <a:latin typeface="Franklin Gothic Book"/>
                <a:ea typeface="ＭＳ Ｐゴシック" pitchFamily="34" charset="-128"/>
              </a:rPr>
              <a:t>Core Measures</a:t>
            </a:r>
          </a:p>
          <a:p>
            <a:pPr defTabSz="914400" eaLnBrk="0" fontAlgn="auto" hangingPunct="0">
              <a:lnSpc>
                <a:spcPct val="8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Lighthouse</a:t>
            </a:r>
            <a:endParaRPr lang="en-US" sz="700" i="1" dirty="0">
              <a:solidFill>
                <a:srgbClr val="FFFFFF"/>
              </a:solidFill>
              <a:latin typeface="Franklin Gothic Book" pitchFamily="34" charset="0"/>
              <a:ea typeface="ＭＳ Ｐゴシック" pitchFamily="34" charset="-128"/>
            </a:endParaRPr>
          </a:p>
        </p:txBody>
      </p:sp>
      <p:sp>
        <p:nvSpPr>
          <p:cNvPr id="9" name="TextBox 8"/>
          <p:cNvSpPr txBox="1"/>
          <p:nvPr/>
        </p:nvSpPr>
        <p:spPr>
          <a:xfrm>
            <a:off x="6527208" y="5532276"/>
            <a:ext cx="2542196" cy="784830"/>
          </a:xfrm>
          <a:prstGeom prst="rect">
            <a:avLst/>
          </a:prstGeom>
          <a:noFill/>
        </p:spPr>
        <p:txBody>
          <a:bodyPr wrap="square" rtlCol="0">
            <a:spAutoFit/>
          </a:bodyPr>
          <a:lstStyle/>
          <a:p>
            <a:pPr algn="ctr" defTabSz="914400" fontAlgn="auto">
              <a:spcBef>
                <a:spcPts val="0"/>
              </a:spcBef>
              <a:spcAft>
                <a:spcPts val="0"/>
              </a:spcAft>
            </a:pPr>
            <a:r>
              <a:rPr lang="en-US" sz="900" b="1" i="1" dirty="0" smtClean="0">
                <a:solidFill>
                  <a:srgbClr val="0D94D2"/>
                </a:solidFill>
                <a:latin typeface="Arial" charset="0"/>
                <a:ea typeface="ＭＳ Ｐゴシック" charset="-128"/>
              </a:rPr>
              <a:t>This chart is intended to provide a solid overview of the types of solutions and services Cerner offers. It is informative and not intended to be comprehensive of all Cerner solutions and services. </a:t>
            </a:r>
            <a:endParaRPr lang="en-US" sz="900" b="1" dirty="0">
              <a:solidFill>
                <a:srgbClr val="0D94D2"/>
              </a:solidFill>
              <a:latin typeface="Arial" charset="0"/>
              <a:ea typeface="ＭＳ Ｐゴシック" charset="-128"/>
            </a:endParaRPr>
          </a:p>
        </p:txBody>
      </p:sp>
      <p:sp>
        <p:nvSpPr>
          <p:cNvPr id="10" name="Rectangle 295"/>
          <p:cNvSpPr>
            <a:spLocks noChangeArrowheads="1"/>
          </p:cNvSpPr>
          <p:nvPr/>
        </p:nvSpPr>
        <p:spPr bwMode="auto">
          <a:xfrm>
            <a:off x="359532" y="195283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1" name="Rectangle 295"/>
          <p:cNvSpPr>
            <a:spLocks noChangeArrowheads="1"/>
          </p:cNvSpPr>
          <p:nvPr/>
        </p:nvSpPr>
        <p:spPr bwMode="auto">
          <a:xfrm>
            <a:off x="359532" y="245689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2" name="Rectangle 295"/>
          <p:cNvSpPr>
            <a:spLocks noChangeArrowheads="1"/>
          </p:cNvSpPr>
          <p:nvPr/>
        </p:nvSpPr>
        <p:spPr bwMode="auto">
          <a:xfrm>
            <a:off x="1223628" y="144878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3" name="Rectangle 295"/>
          <p:cNvSpPr>
            <a:spLocks noChangeArrowheads="1"/>
          </p:cNvSpPr>
          <p:nvPr/>
        </p:nvSpPr>
        <p:spPr bwMode="auto">
          <a:xfrm>
            <a:off x="1223628" y="195283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4" name="Rectangle 295"/>
          <p:cNvSpPr>
            <a:spLocks noChangeArrowheads="1"/>
          </p:cNvSpPr>
          <p:nvPr/>
        </p:nvSpPr>
        <p:spPr bwMode="auto">
          <a:xfrm>
            <a:off x="1223628" y="245689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5" name="Rectangle 295"/>
          <p:cNvSpPr>
            <a:spLocks noChangeArrowheads="1"/>
          </p:cNvSpPr>
          <p:nvPr/>
        </p:nvSpPr>
        <p:spPr bwMode="auto">
          <a:xfrm>
            <a:off x="366378" y="3465005"/>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6" name="Rectangle 295"/>
          <p:cNvSpPr>
            <a:spLocks noChangeArrowheads="1"/>
          </p:cNvSpPr>
          <p:nvPr/>
        </p:nvSpPr>
        <p:spPr bwMode="auto">
          <a:xfrm>
            <a:off x="366378" y="296094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7" name="Rectangle 295"/>
          <p:cNvSpPr>
            <a:spLocks noChangeArrowheads="1"/>
          </p:cNvSpPr>
          <p:nvPr/>
        </p:nvSpPr>
        <p:spPr bwMode="auto">
          <a:xfrm>
            <a:off x="1223628" y="396752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8" name="Rectangle 295"/>
          <p:cNvSpPr>
            <a:spLocks noChangeArrowheads="1"/>
          </p:cNvSpPr>
          <p:nvPr/>
        </p:nvSpPr>
        <p:spPr bwMode="auto">
          <a:xfrm>
            <a:off x="1223628" y="295941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9" name="Rectangle 295"/>
          <p:cNvSpPr>
            <a:spLocks noChangeArrowheads="1"/>
          </p:cNvSpPr>
          <p:nvPr/>
        </p:nvSpPr>
        <p:spPr bwMode="auto">
          <a:xfrm>
            <a:off x="1223628" y="346346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20" name="Rectangle 295"/>
          <p:cNvSpPr>
            <a:spLocks noChangeArrowheads="1"/>
          </p:cNvSpPr>
          <p:nvPr/>
        </p:nvSpPr>
        <p:spPr bwMode="auto">
          <a:xfrm>
            <a:off x="1223628" y="447157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21" name="Rectangle 295"/>
          <p:cNvSpPr>
            <a:spLocks noChangeArrowheads="1"/>
          </p:cNvSpPr>
          <p:nvPr/>
        </p:nvSpPr>
        <p:spPr bwMode="auto">
          <a:xfrm>
            <a:off x="2087724" y="144878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22" name="Rectangle 295"/>
          <p:cNvSpPr>
            <a:spLocks noChangeArrowheads="1"/>
          </p:cNvSpPr>
          <p:nvPr/>
        </p:nvSpPr>
        <p:spPr bwMode="auto">
          <a:xfrm>
            <a:off x="2087724" y="195283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23" name="Rectangle 295"/>
          <p:cNvSpPr>
            <a:spLocks noChangeArrowheads="1"/>
          </p:cNvSpPr>
          <p:nvPr/>
        </p:nvSpPr>
        <p:spPr bwMode="auto">
          <a:xfrm>
            <a:off x="2087724" y="245689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24" name="Rectangle 295"/>
          <p:cNvSpPr>
            <a:spLocks noChangeArrowheads="1"/>
          </p:cNvSpPr>
          <p:nvPr/>
        </p:nvSpPr>
        <p:spPr bwMode="auto">
          <a:xfrm>
            <a:off x="2087724" y="3465005"/>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25" name="Rectangle 295"/>
          <p:cNvSpPr>
            <a:spLocks noChangeArrowheads="1"/>
          </p:cNvSpPr>
          <p:nvPr/>
        </p:nvSpPr>
        <p:spPr bwMode="auto">
          <a:xfrm>
            <a:off x="2087724" y="296094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26" name="Rectangle 295"/>
          <p:cNvSpPr>
            <a:spLocks noChangeArrowheads="1"/>
          </p:cNvSpPr>
          <p:nvPr/>
        </p:nvSpPr>
        <p:spPr bwMode="auto">
          <a:xfrm>
            <a:off x="2087724" y="497717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27" name="Rectangle 295"/>
          <p:cNvSpPr>
            <a:spLocks noChangeArrowheads="1"/>
          </p:cNvSpPr>
          <p:nvPr/>
        </p:nvSpPr>
        <p:spPr bwMode="auto">
          <a:xfrm>
            <a:off x="2087724" y="396906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28" name="Rectangle 295"/>
          <p:cNvSpPr>
            <a:spLocks noChangeArrowheads="1"/>
          </p:cNvSpPr>
          <p:nvPr/>
        </p:nvSpPr>
        <p:spPr bwMode="auto">
          <a:xfrm>
            <a:off x="2087724" y="447311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29" name="Rectangle 295"/>
          <p:cNvSpPr>
            <a:spLocks noChangeArrowheads="1"/>
          </p:cNvSpPr>
          <p:nvPr/>
        </p:nvSpPr>
        <p:spPr bwMode="auto">
          <a:xfrm>
            <a:off x="2087724" y="548122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30" name="Rectangle 295"/>
          <p:cNvSpPr>
            <a:spLocks noChangeArrowheads="1"/>
          </p:cNvSpPr>
          <p:nvPr/>
        </p:nvSpPr>
        <p:spPr bwMode="auto">
          <a:xfrm>
            <a:off x="2951820" y="144878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31" name="Rectangle 295"/>
          <p:cNvSpPr>
            <a:spLocks noChangeArrowheads="1"/>
          </p:cNvSpPr>
          <p:nvPr/>
        </p:nvSpPr>
        <p:spPr bwMode="auto">
          <a:xfrm>
            <a:off x="1223628" y="4975635"/>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32" name="Rectangle 295"/>
          <p:cNvSpPr>
            <a:spLocks noChangeArrowheads="1"/>
          </p:cNvSpPr>
          <p:nvPr/>
        </p:nvSpPr>
        <p:spPr bwMode="auto">
          <a:xfrm>
            <a:off x="2951820" y="195283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34" name="Rectangle 295"/>
          <p:cNvSpPr>
            <a:spLocks noChangeArrowheads="1"/>
          </p:cNvSpPr>
          <p:nvPr/>
        </p:nvSpPr>
        <p:spPr bwMode="auto">
          <a:xfrm>
            <a:off x="2951820" y="245689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36" name="Rectangle 295"/>
          <p:cNvSpPr>
            <a:spLocks noChangeArrowheads="1"/>
          </p:cNvSpPr>
          <p:nvPr/>
        </p:nvSpPr>
        <p:spPr bwMode="auto">
          <a:xfrm>
            <a:off x="2950096" y="3969830"/>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37" name="Rectangle 295"/>
          <p:cNvSpPr>
            <a:spLocks noChangeArrowheads="1"/>
          </p:cNvSpPr>
          <p:nvPr/>
        </p:nvSpPr>
        <p:spPr bwMode="auto">
          <a:xfrm>
            <a:off x="2951820" y="4977942"/>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38" name="Rectangle 295"/>
          <p:cNvSpPr>
            <a:spLocks noChangeArrowheads="1"/>
          </p:cNvSpPr>
          <p:nvPr/>
        </p:nvSpPr>
        <p:spPr bwMode="auto">
          <a:xfrm>
            <a:off x="3815916" y="144878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39" name="Rectangle 295"/>
          <p:cNvSpPr>
            <a:spLocks noChangeArrowheads="1"/>
          </p:cNvSpPr>
          <p:nvPr/>
        </p:nvSpPr>
        <p:spPr bwMode="auto">
          <a:xfrm>
            <a:off x="3815916" y="195283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40" name="Rectangle 295"/>
          <p:cNvSpPr>
            <a:spLocks noChangeArrowheads="1"/>
          </p:cNvSpPr>
          <p:nvPr/>
        </p:nvSpPr>
        <p:spPr bwMode="auto">
          <a:xfrm>
            <a:off x="3815916" y="245689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41" name="Rectangle 295"/>
          <p:cNvSpPr>
            <a:spLocks noChangeArrowheads="1"/>
          </p:cNvSpPr>
          <p:nvPr/>
        </p:nvSpPr>
        <p:spPr bwMode="auto">
          <a:xfrm>
            <a:off x="3815916" y="3465005"/>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42" name="Rectangle 295"/>
          <p:cNvSpPr>
            <a:spLocks noChangeArrowheads="1"/>
          </p:cNvSpPr>
          <p:nvPr/>
        </p:nvSpPr>
        <p:spPr bwMode="auto">
          <a:xfrm>
            <a:off x="3815916" y="296094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43" name="Rectangle 295"/>
          <p:cNvSpPr>
            <a:spLocks noChangeArrowheads="1"/>
          </p:cNvSpPr>
          <p:nvPr/>
        </p:nvSpPr>
        <p:spPr bwMode="auto">
          <a:xfrm>
            <a:off x="3815916" y="497717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44" name="Rectangle 295"/>
          <p:cNvSpPr>
            <a:spLocks noChangeArrowheads="1"/>
          </p:cNvSpPr>
          <p:nvPr/>
        </p:nvSpPr>
        <p:spPr bwMode="auto">
          <a:xfrm>
            <a:off x="3815916" y="396906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45" name="Rectangle 295"/>
          <p:cNvSpPr>
            <a:spLocks noChangeArrowheads="1"/>
          </p:cNvSpPr>
          <p:nvPr/>
        </p:nvSpPr>
        <p:spPr bwMode="auto">
          <a:xfrm>
            <a:off x="3815916" y="447311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46" name="Rectangle 295"/>
          <p:cNvSpPr>
            <a:spLocks noChangeArrowheads="1"/>
          </p:cNvSpPr>
          <p:nvPr/>
        </p:nvSpPr>
        <p:spPr bwMode="auto">
          <a:xfrm>
            <a:off x="3815916" y="548122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47" name="Rectangle 295"/>
          <p:cNvSpPr>
            <a:spLocks noChangeArrowheads="1"/>
          </p:cNvSpPr>
          <p:nvPr/>
        </p:nvSpPr>
        <p:spPr bwMode="auto">
          <a:xfrm>
            <a:off x="3815916" y="5985285"/>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48" name="Rectangle 295"/>
          <p:cNvSpPr>
            <a:spLocks noChangeArrowheads="1"/>
          </p:cNvSpPr>
          <p:nvPr/>
        </p:nvSpPr>
        <p:spPr bwMode="auto">
          <a:xfrm>
            <a:off x="4680012" y="144878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49" name="Rectangle 295"/>
          <p:cNvSpPr>
            <a:spLocks noChangeArrowheads="1"/>
          </p:cNvSpPr>
          <p:nvPr/>
        </p:nvSpPr>
        <p:spPr bwMode="auto">
          <a:xfrm>
            <a:off x="4680012" y="195283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50" name="Rectangle 295"/>
          <p:cNvSpPr>
            <a:spLocks noChangeArrowheads="1"/>
          </p:cNvSpPr>
          <p:nvPr/>
        </p:nvSpPr>
        <p:spPr bwMode="auto">
          <a:xfrm>
            <a:off x="4680012" y="245689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51" name="Rectangle 295"/>
          <p:cNvSpPr>
            <a:spLocks noChangeArrowheads="1"/>
          </p:cNvSpPr>
          <p:nvPr/>
        </p:nvSpPr>
        <p:spPr bwMode="auto">
          <a:xfrm>
            <a:off x="4680012" y="3465005"/>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52" name="Rectangle 295"/>
          <p:cNvSpPr>
            <a:spLocks noChangeArrowheads="1"/>
          </p:cNvSpPr>
          <p:nvPr/>
        </p:nvSpPr>
        <p:spPr bwMode="auto">
          <a:xfrm>
            <a:off x="4680012" y="296094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53" name="Rectangle 295"/>
          <p:cNvSpPr>
            <a:spLocks noChangeArrowheads="1"/>
          </p:cNvSpPr>
          <p:nvPr/>
        </p:nvSpPr>
        <p:spPr bwMode="auto">
          <a:xfrm>
            <a:off x="4680012" y="497717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54" name="Rectangle 295"/>
          <p:cNvSpPr>
            <a:spLocks noChangeArrowheads="1"/>
          </p:cNvSpPr>
          <p:nvPr/>
        </p:nvSpPr>
        <p:spPr bwMode="auto">
          <a:xfrm>
            <a:off x="4680012" y="396906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55" name="Rectangle 295"/>
          <p:cNvSpPr>
            <a:spLocks noChangeArrowheads="1"/>
          </p:cNvSpPr>
          <p:nvPr/>
        </p:nvSpPr>
        <p:spPr bwMode="auto">
          <a:xfrm>
            <a:off x="4680012" y="447311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56" name="Rectangle 295"/>
          <p:cNvSpPr>
            <a:spLocks noChangeArrowheads="1"/>
          </p:cNvSpPr>
          <p:nvPr/>
        </p:nvSpPr>
        <p:spPr bwMode="auto">
          <a:xfrm>
            <a:off x="4680012" y="548122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57" name="Rectangle 295"/>
          <p:cNvSpPr>
            <a:spLocks noChangeArrowheads="1"/>
          </p:cNvSpPr>
          <p:nvPr/>
        </p:nvSpPr>
        <p:spPr bwMode="auto">
          <a:xfrm>
            <a:off x="4680012" y="5985285"/>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58" name="Rectangle 295"/>
          <p:cNvSpPr>
            <a:spLocks noChangeArrowheads="1"/>
          </p:cNvSpPr>
          <p:nvPr/>
        </p:nvSpPr>
        <p:spPr bwMode="auto">
          <a:xfrm>
            <a:off x="5544108" y="144878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59" name="Rectangle 295"/>
          <p:cNvSpPr>
            <a:spLocks noChangeArrowheads="1"/>
          </p:cNvSpPr>
          <p:nvPr/>
        </p:nvSpPr>
        <p:spPr bwMode="auto">
          <a:xfrm>
            <a:off x="5544108" y="195283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60" name="Rectangle 295"/>
          <p:cNvSpPr>
            <a:spLocks noChangeArrowheads="1"/>
          </p:cNvSpPr>
          <p:nvPr/>
        </p:nvSpPr>
        <p:spPr bwMode="auto">
          <a:xfrm>
            <a:off x="5544108" y="245689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61" name="Rectangle 295"/>
          <p:cNvSpPr>
            <a:spLocks noChangeArrowheads="1"/>
          </p:cNvSpPr>
          <p:nvPr/>
        </p:nvSpPr>
        <p:spPr bwMode="auto">
          <a:xfrm>
            <a:off x="5544108" y="3465005"/>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62" name="Rectangle 295"/>
          <p:cNvSpPr>
            <a:spLocks noChangeArrowheads="1"/>
          </p:cNvSpPr>
          <p:nvPr/>
        </p:nvSpPr>
        <p:spPr bwMode="auto">
          <a:xfrm>
            <a:off x="5544108" y="296094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63" name="Rectangle 295"/>
          <p:cNvSpPr>
            <a:spLocks noChangeArrowheads="1"/>
          </p:cNvSpPr>
          <p:nvPr/>
        </p:nvSpPr>
        <p:spPr bwMode="auto">
          <a:xfrm>
            <a:off x="5544108" y="497717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64" name="Rectangle 295"/>
          <p:cNvSpPr>
            <a:spLocks noChangeArrowheads="1"/>
          </p:cNvSpPr>
          <p:nvPr/>
        </p:nvSpPr>
        <p:spPr bwMode="auto">
          <a:xfrm>
            <a:off x="5544108" y="396906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65" name="Rectangle 295"/>
          <p:cNvSpPr>
            <a:spLocks noChangeArrowheads="1"/>
          </p:cNvSpPr>
          <p:nvPr/>
        </p:nvSpPr>
        <p:spPr bwMode="auto">
          <a:xfrm>
            <a:off x="5544108" y="447311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66" name="Rectangle 295"/>
          <p:cNvSpPr>
            <a:spLocks noChangeArrowheads="1"/>
          </p:cNvSpPr>
          <p:nvPr/>
        </p:nvSpPr>
        <p:spPr bwMode="auto">
          <a:xfrm>
            <a:off x="6408204" y="144878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67" name="Rectangle 295"/>
          <p:cNvSpPr>
            <a:spLocks noChangeArrowheads="1"/>
          </p:cNvSpPr>
          <p:nvPr/>
        </p:nvSpPr>
        <p:spPr bwMode="auto">
          <a:xfrm>
            <a:off x="6408204" y="195283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68" name="Rectangle 295"/>
          <p:cNvSpPr>
            <a:spLocks noChangeArrowheads="1"/>
          </p:cNvSpPr>
          <p:nvPr/>
        </p:nvSpPr>
        <p:spPr bwMode="auto">
          <a:xfrm>
            <a:off x="6408204" y="245689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69" name="Rectangle 295"/>
          <p:cNvSpPr>
            <a:spLocks noChangeArrowheads="1"/>
          </p:cNvSpPr>
          <p:nvPr/>
        </p:nvSpPr>
        <p:spPr bwMode="auto">
          <a:xfrm>
            <a:off x="6408204" y="296094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70" name="Rectangle 295"/>
          <p:cNvSpPr>
            <a:spLocks noChangeArrowheads="1"/>
          </p:cNvSpPr>
          <p:nvPr/>
        </p:nvSpPr>
        <p:spPr bwMode="auto">
          <a:xfrm>
            <a:off x="6408204" y="497717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71" name="Rectangle 295"/>
          <p:cNvSpPr>
            <a:spLocks noChangeArrowheads="1"/>
          </p:cNvSpPr>
          <p:nvPr/>
        </p:nvSpPr>
        <p:spPr bwMode="auto">
          <a:xfrm>
            <a:off x="6408204" y="396906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72" name="Rectangle 295"/>
          <p:cNvSpPr>
            <a:spLocks noChangeArrowheads="1"/>
          </p:cNvSpPr>
          <p:nvPr/>
        </p:nvSpPr>
        <p:spPr bwMode="auto">
          <a:xfrm>
            <a:off x="6408204" y="447311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73" name="Rectangle 295"/>
          <p:cNvSpPr>
            <a:spLocks noChangeArrowheads="1"/>
          </p:cNvSpPr>
          <p:nvPr/>
        </p:nvSpPr>
        <p:spPr bwMode="auto">
          <a:xfrm>
            <a:off x="7272300" y="144878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74" name="Rectangle 295"/>
          <p:cNvSpPr>
            <a:spLocks noChangeArrowheads="1"/>
          </p:cNvSpPr>
          <p:nvPr/>
        </p:nvSpPr>
        <p:spPr bwMode="auto">
          <a:xfrm>
            <a:off x="7272300" y="195283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75" name="Rectangle 295"/>
          <p:cNvSpPr>
            <a:spLocks noChangeArrowheads="1"/>
          </p:cNvSpPr>
          <p:nvPr/>
        </p:nvSpPr>
        <p:spPr bwMode="auto">
          <a:xfrm>
            <a:off x="7272300" y="245689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76" name="Rectangle 295"/>
          <p:cNvSpPr>
            <a:spLocks noChangeArrowheads="1"/>
          </p:cNvSpPr>
          <p:nvPr/>
        </p:nvSpPr>
        <p:spPr bwMode="auto">
          <a:xfrm>
            <a:off x="7272300" y="4977173"/>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77" name="Rectangle 295"/>
          <p:cNvSpPr>
            <a:spLocks noChangeArrowheads="1"/>
          </p:cNvSpPr>
          <p:nvPr/>
        </p:nvSpPr>
        <p:spPr bwMode="auto">
          <a:xfrm>
            <a:off x="7272300" y="396906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78" name="Rectangle 295"/>
          <p:cNvSpPr>
            <a:spLocks noChangeArrowheads="1"/>
          </p:cNvSpPr>
          <p:nvPr/>
        </p:nvSpPr>
        <p:spPr bwMode="auto">
          <a:xfrm>
            <a:off x="7272300" y="447311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79" name="Rectangle 295"/>
          <p:cNvSpPr>
            <a:spLocks noChangeArrowheads="1"/>
          </p:cNvSpPr>
          <p:nvPr/>
        </p:nvSpPr>
        <p:spPr bwMode="auto">
          <a:xfrm>
            <a:off x="8136396" y="1448781"/>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80" name="Rectangle 295"/>
          <p:cNvSpPr>
            <a:spLocks noChangeArrowheads="1"/>
          </p:cNvSpPr>
          <p:nvPr/>
        </p:nvSpPr>
        <p:spPr bwMode="auto">
          <a:xfrm>
            <a:off x="8136396" y="195283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81" name="Rectangle 295"/>
          <p:cNvSpPr>
            <a:spLocks noChangeArrowheads="1"/>
          </p:cNvSpPr>
          <p:nvPr/>
        </p:nvSpPr>
        <p:spPr bwMode="auto">
          <a:xfrm>
            <a:off x="8136396" y="296094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82" name="Rectangle 8"/>
          <p:cNvSpPr>
            <a:spLocks noChangeArrowheads="1"/>
          </p:cNvSpPr>
          <p:nvPr/>
        </p:nvSpPr>
        <p:spPr bwMode="auto">
          <a:xfrm>
            <a:off x="1999320" y="1088740"/>
            <a:ext cx="6858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Departmental</a:t>
            </a:r>
          </a:p>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Systems</a:t>
            </a:r>
          </a:p>
        </p:txBody>
      </p:sp>
      <p:sp>
        <p:nvSpPr>
          <p:cNvPr id="83" name="Rectangle 8"/>
          <p:cNvSpPr>
            <a:spLocks noChangeArrowheads="1"/>
          </p:cNvSpPr>
          <p:nvPr/>
        </p:nvSpPr>
        <p:spPr bwMode="auto">
          <a:xfrm>
            <a:off x="275692" y="1175792"/>
            <a:ext cx="1524000" cy="3810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Direct Care Systems</a:t>
            </a:r>
          </a:p>
        </p:txBody>
      </p:sp>
      <p:sp>
        <p:nvSpPr>
          <p:cNvPr id="84" name="Rectangle 8"/>
          <p:cNvSpPr>
            <a:spLocks noChangeArrowheads="1"/>
          </p:cNvSpPr>
          <p:nvPr/>
        </p:nvSpPr>
        <p:spPr bwMode="auto">
          <a:xfrm>
            <a:off x="3778188" y="1088740"/>
            <a:ext cx="6858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Business</a:t>
            </a:r>
            <a:r>
              <a:rPr lang="en-US" sz="950" dirty="0">
                <a:solidFill>
                  <a:srgbClr val="FFFFFF">
                    <a:lumMod val="65000"/>
                  </a:srgbClr>
                </a:solidFill>
                <a:latin typeface="Franklin Gothic Demi" pitchFamily="34" charset="0"/>
                <a:ea typeface="ＭＳ Ｐゴシック" pitchFamily="34" charset="-128"/>
              </a:rPr>
              <a:t> </a:t>
            </a:r>
          </a:p>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&amp;</a:t>
            </a:r>
            <a:r>
              <a:rPr lang="en-US" sz="950" dirty="0">
                <a:solidFill>
                  <a:srgbClr val="FFFFFF">
                    <a:lumMod val="65000"/>
                  </a:srgbClr>
                </a:solidFill>
                <a:latin typeface="Franklin Gothic Demi" pitchFamily="34" charset="0"/>
                <a:ea typeface="ＭＳ Ｐゴシック" pitchFamily="34" charset="-128"/>
              </a:rPr>
              <a:t> </a:t>
            </a:r>
            <a:r>
              <a:rPr lang="en-US" sz="950" dirty="0">
                <a:solidFill>
                  <a:srgbClr val="0D94D2"/>
                </a:solidFill>
                <a:latin typeface="Franklin Gothic Demi" pitchFamily="34" charset="0"/>
                <a:ea typeface="ＭＳ Ｐゴシック" pitchFamily="34" charset="-128"/>
              </a:rPr>
              <a:t>Operations</a:t>
            </a:r>
          </a:p>
        </p:txBody>
      </p:sp>
      <p:sp>
        <p:nvSpPr>
          <p:cNvPr id="85" name="Rectangle 8"/>
          <p:cNvSpPr>
            <a:spLocks noChangeArrowheads="1"/>
          </p:cNvSpPr>
          <p:nvPr/>
        </p:nvSpPr>
        <p:spPr bwMode="auto">
          <a:xfrm>
            <a:off x="2879812" y="1135596"/>
            <a:ext cx="6858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Specialties</a:t>
            </a:r>
          </a:p>
        </p:txBody>
      </p:sp>
      <p:sp>
        <p:nvSpPr>
          <p:cNvPr id="86" name="Rectangle 75"/>
          <p:cNvSpPr>
            <a:spLocks noChangeArrowheads="1"/>
          </p:cNvSpPr>
          <p:nvPr/>
        </p:nvSpPr>
        <p:spPr bwMode="auto">
          <a:xfrm>
            <a:off x="287526" y="1499828"/>
            <a:ext cx="849313" cy="381000"/>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Ambulatory</a:t>
            </a:r>
          </a:p>
          <a:p>
            <a:pPr defTabSz="914400" eaLnBrk="0" fontAlgn="auto" hangingPunct="0">
              <a:lnSpc>
                <a:spcPct val="7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PowerChart </a:t>
            </a:r>
            <a:endParaRPr lang="en-US" sz="700" i="1" dirty="0">
              <a:solidFill>
                <a:srgbClr val="FFFFFF"/>
              </a:solidFill>
              <a:latin typeface="Franklin Gothic Book" pitchFamily="34" charset="0"/>
              <a:ea typeface="ＭＳ Ｐゴシック" pitchFamily="34" charset="-128"/>
            </a:endParaRP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Ambulatory, Cerner</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Practice </a:t>
            </a:r>
            <a:endParaRPr lang="en-US" sz="700" i="1" dirty="0" smtClean="0">
              <a:solidFill>
                <a:srgbClr val="FFFFFF"/>
              </a:solidFill>
              <a:latin typeface="Franklin Gothic Book" pitchFamily="34" charset="0"/>
              <a:ea typeface="ＭＳ Ｐゴシック" pitchFamily="34" charset="-128"/>
            </a:endParaRPr>
          </a:p>
          <a:p>
            <a:pPr defTabSz="914400" eaLnBrk="0" fontAlgn="auto" hangingPunct="0">
              <a:lnSpc>
                <a:spcPct val="7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Management</a:t>
            </a:r>
            <a:endParaRPr lang="en-US" sz="700" i="1" dirty="0">
              <a:solidFill>
                <a:srgbClr val="FFFFFF"/>
              </a:solidFill>
              <a:latin typeface="Franklin Gothic Book" pitchFamily="34" charset="0"/>
              <a:ea typeface="ＭＳ Ｐゴシック" pitchFamily="34" charset="-128"/>
            </a:endParaRPr>
          </a:p>
        </p:txBody>
      </p:sp>
      <p:sp>
        <p:nvSpPr>
          <p:cNvPr id="87" name="Rectangle 54"/>
          <p:cNvSpPr>
            <a:spLocks noChangeArrowheads="1"/>
          </p:cNvSpPr>
          <p:nvPr/>
        </p:nvSpPr>
        <p:spPr bwMode="auto">
          <a:xfrm>
            <a:off x="1151620" y="5040971"/>
            <a:ext cx="762000" cy="366712"/>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endParaRPr lang="en-US" sz="800" b="1" dirty="0">
              <a:solidFill>
                <a:srgbClr val="FFFFFF"/>
              </a:solidFill>
              <a:latin typeface="Arial" charset="0"/>
              <a:ea typeface="ＭＳ Ｐゴシック" pitchFamily="34" charset="-128"/>
            </a:endParaRP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Oncology</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PowerChart </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Oncology™</a:t>
            </a:r>
          </a:p>
          <a:p>
            <a:pPr defTabSz="914400" eaLnBrk="0" fontAlgn="auto" hangingPunct="0">
              <a:lnSpc>
                <a:spcPct val="80000"/>
              </a:lnSpc>
              <a:spcBef>
                <a:spcPts val="0"/>
              </a:spcBef>
              <a:spcAft>
                <a:spcPts val="0"/>
              </a:spcAft>
              <a:defRPr/>
            </a:pPr>
            <a:endParaRPr lang="en-US" sz="800" b="1" dirty="0">
              <a:solidFill>
                <a:srgbClr val="FFFFFF"/>
              </a:solidFill>
              <a:latin typeface="Arial" charset="0"/>
              <a:ea typeface="ＭＳ Ｐゴシック" pitchFamily="34" charset="-128"/>
            </a:endParaRPr>
          </a:p>
        </p:txBody>
      </p:sp>
      <p:sp>
        <p:nvSpPr>
          <p:cNvPr id="88" name="Rectangle 56"/>
          <p:cNvSpPr>
            <a:spLocks noChangeArrowheads="1"/>
          </p:cNvSpPr>
          <p:nvPr/>
        </p:nvSpPr>
        <p:spPr bwMode="auto">
          <a:xfrm>
            <a:off x="2879812" y="2018172"/>
            <a:ext cx="685800" cy="366712"/>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Respiratory</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Therapy</a:t>
            </a:r>
          </a:p>
        </p:txBody>
      </p:sp>
      <p:sp>
        <p:nvSpPr>
          <p:cNvPr id="89" name="Rectangle 65"/>
          <p:cNvSpPr>
            <a:spLocks noChangeArrowheads="1"/>
          </p:cNvSpPr>
          <p:nvPr/>
        </p:nvSpPr>
        <p:spPr bwMode="auto">
          <a:xfrm>
            <a:off x="2875992" y="1520788"/>
            <a:ext cx="723900" cy="365125"/>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Rehabilitation</a:t>
            </a:r>
            <a:endParaRPr lang="en-US" sz="800" dirty="0">
              <a:solidFill>
                <a:srgbClr val="FFFFFF"/>
              </a:solidFill>
              <a:latin typeface="Franklin Gothic Demi" pitchFamily="34" charset="0"/>
              <a:ea typeface="ＭＳ Ｐゴシック" pitchFamily="34" charset="-128"/>
            </a:endParaRPr>
          </a:p>
        </p:txBody>
      </p:sp>
      <p:sp>
        <p:nvSpPr>
          <p:cNvPr id="90" name="Rectangle 65"/>
          <p:cNvSpPr>
            <a:spLocks noChangeArrowheads="1"/>
          </p:cNvSpPr>
          <p:nvPr/>
        </p:nvSpPr>
        <p:spPr bwMode="auto">
          <a:xfrm>
            <a:off x="2879814" y="2523816"/>
            <a:ext cx="839787" cy="365125"/>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endParaRPr lang="en-US" sz="800" dirty="0">
              <a:solidFill>
                <a:srgbClr val="FFFFFF"/>
              </a:solidFill>
              <a:latin typeface="Franklin Gothic Demi" pitchFamily="34" charset="0"/>
              <a:ea typeface="ＭＳ Ｐゴシック" pitchFamily="34" charset="-128"/>
            </a:endParaRPr>
          </a:p>
        </p:txBody>
      </p:sp>
      <p:sp>
        <p:nvSpPr>
          <p:cNvPr id="91" name="Rectangle 65"/>
          <p:cNvSpPr>
            <a:spLocks noChangeArrowheads="1"/>
          </p:cNvSpPr>
          <p:nvPr/>
        </p:nvSpPr>
        <p:spPr bwMode="auto">
          <a:xfrm>
            <a:off x="2872308" y="3532696"/>
            <a:ext cx="763588" cy="365125"/>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endParaRPr lang="en-US" sz="900" dirty="0">
              <a:solidFill>
                <a:srgbClr val="FFFFFF"/>
              </a:solidFill>
              <a:latin typeface="Franklin Gothic Demi" pitchFamily="34" charset="0"/>
              <a:ea typeface="ＭＳ Ｐゴシック" pitchFamily="34" charset="-128"/>
            </a:endParaRPr>
          </a:p>
        </p:txBody>
      </p:sp>
      <p:sp>
        <p:nvSpPr>
          <p:cNvPr id="92" name="Rectangle 9"/>
          <p:cNvSpPr>
            <a:spLocks noChangeArrowheads="1"/>
          </p:cNvSpPr>
          <p:nvPr/>
        </p:nvSpPr>
        <p:spPr bwMode="auto">
          <a:xfrm>
            <a:off x="2019835" y="1484785"/>
            <a:ext cx="715963" cy="412751"/>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Clinical</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Laboratory</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PathNet®</a:t>
            </a:r>
          </a:p>
        </p:txBody>
      </p:sp>
      <p:sp>
        <p:nvSpPr>
          <p:cNvPr id="93" name="Rectangle 10"/>
          <p:cNvSpPr>
            <a:spLocks noChangeArrowheads="1"/>
          </p:cNvSpPr>
          <p:nvPr/>
        </p:nvSpPr>
        <p:spPr bwMode="auto">
          <a:xfrm>
            <a:off x="2013992" y="3987379"/>
            <a:ext cx="685800" cy="4032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Radiology</a:t>
            </a:r>
            <a:endParaRPr lang="en-US" sz="800"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RadNet®</a:t>
            </a:r>
          </a:p>
        </p:txBody>
      </p:sp>
      <p:sp>
        <p:nvSpPr>
          <p:cNvPr id="94" name="Rectangle 11"/>
          <p:cNvSpPr>
            <a:spLocks noChangeArrowheads="1"/>
          </p:cNvSpPr>
          <p:nvPr/>
        </p:nvSpPr>
        <p:spPr bwMode="auto">
          <a:xfrm>
            <a:off x="2015716" y="4969993"/>
            <a:ext cx="914400" cy="4032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endParaRPr lang="en-US" sz="800" b="1" dirty="0">
              <a:solidFill>
                <a:srgbClr val="FFFFFF"/>
              </a:solidFill>
              <a:latin typeface="Arial" charset="0"/>
              <a:ea typeface="ＭＳ Ｐゴシック" pitchFamily="34" charset="-128"/>
            </a:endParaRP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PACS</a:t>
            </a:r>
            <a:endParaRPr lang="en-US" sz="800"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Cerner ProVision® </a:t>
            </a:r>
          </a:p>
          <a:p>
            <a:pPr defTabSz="914400" eaLnBrk="0" fontAlgn="auto" hangingPunct="0">
              <a:lnSpc>
                <a:spcPct val="8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PACS</a:t>
            </a:r>
            <a:endParaRPr lang="en-US" sz="800" i="1" dirty="0">
              <a:solidFill>
                <a:srgbClr val="FFFFFF"/>
              </a:solidFill>
              <a:latin typeface="Arial" charset="0"/>
              <a:ea typeface="ＭＳ Ｐゴシック" pitchFamily="34" charset="-128"/>
            </a:endParaRPr>
          </a:p>
        </p:txBody>
      </p:sp>
      <p:sp>
        <p:nvSpPr>
          <p:cNvPr id="95" name="Rectangle 12"/>
          <p:cNvSpPr>
            <a:spLocks noChangeArrowheads="1"/>
          </p:cNvSpPr>
          <p:nvPr/>
        </p:nvSpPr>
        <p:spPr bwMode="auto">
          <a:xfrm>
            <a:off x="2015716" y="2980903"/>
            <a:ext cx="876300" cy="412751"/>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Pharmacy</a:t>
            </a:r>
            <a:endParaRPr lang="en-US" sz="800"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PharmNet® </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Inpatient, PharmNet</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Outpatient, Etreby</a:t>
            </a:r>
          </a:p>
        </p:txBody>
      </p:sp>
      <p:sp>
        <p:nvSpPr>
          <p:cNvPr id="96" name="Rectangle 53"/>
          <p:cNvSpPr>
            <a:spLocks noChangeArrowheads="1"/>
          </p:cNvSpPr>
          <p:nvPr/>
        </p:nvSpPr>
        <p:spPr bwMode="auto">
          <a:xfrm>
            <a:off x="2015716" y="4500352"/>
            <a:ext cx="800100" cy="404813"/>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Cardiology</a:t>
            </a:r>
          </a:p>
          <a:p>
            <a:pPr defTabSz="914400" eaLnBrk="0" fontAlgn="auto" hangingPunct="0">
              <a:lnSpc>
                <a:spcPct val="80000"/>
              </a:lnSpc>
              <a:spcBef>
                <a:spcPts val="0"/>
              </a:spcBef>
              <a:spcAft>
                <a:spcPts val="0"/>
              </a:spcAft>
              <a:defRPr/>
            </a:pPr>
            <a:r>
              <a:rPr lang="en-US" sz="600" i="1" dirty="0" err="1" smtClean="0">
                <a:solidFill>
                  <a:srgbClr val="FFFFFF"/>
                </a:solidFill>
                <a:latin typeface="Arial" charset="0"/>
                <a:ea typeface="ＭＳ Ｐゴシック" pitchFamily="34" charset="-128"/>
              </a:rPr>
              <a:t>PowerChart</a:t>
            </a:r>
            <a:r>
              <a:rPr lang="en-US" sz="600" i="1" dirty="0" smtClean="0">
                <a:solidFill>
                  <a:srgbClr val="FFFFFF"/>
                </a:solidFill>
                <a:latin typeface="Franklin Gothic Book" pitchFamily="34" charset="0"/>
                <a:ea typeface="ＭＳ Ｐゴシック" pitchFamily="34" charset="-128"/>
              </a:rPr>
              <a:t>,</a:t>
            </a:r>
            <a:endParaRPr lang="en-US" sz="600" i="1" dirty="0" smtClean="0">
              <a:solidFill>
                <a:srgbClr val="FFFFFF"/>
              </a:solidFill>
              <a:latin typeface="Arial" charset="0"/>
              <a:ea typeface="ＭＳ Ｐゴシック" pitchFamily="34" charset="-128"/>
            </a:endParaRPr>
          </a:p>
          <a:p>
            <a:pPr defTabSz="914400" eaLnBrk="0" fontAlgn="auto" hangingPunct="0">
              <a:lnSpc>
                <a:spcPct val="80000"/>
              </a:lnSpc>
              <a:spcBef>
                <a:spcPts val="0"/>
              </a:spcBef>
              <a:spcAft>
                <a:spcPts val="0"/>
              </a:spcAft>
              <a:defRPr/>
            </a:pPr>
            <a:r>
              <a:rPr lang="en-US" sz="600" i="1" dirty="0" smtClean="0">
                <a:solidFill>
                  <a:srgbClr val="FFFFFF"/>
                </a:solidFill>
                <a:latin typeface="Arial" charset="0"/>
                <a:ea typeface="ＭＳ Ｐゴシック" pitchFamily="34" charset="-128"/>
              </a:rPr>
              <a:t>Cardiovascular</a:t>
            </a:r>
            <a:r>
              <a:rPr lang="en-US" sz="600" i="1" dirty="0" smtClean="0">
                <a:solidFill>
                  <a:srgbClr val="FFFFFF"/>
                </a:solidFill>
                <a:latin typeface="Franklin Gothic Book" pitchFamily="34" charset="0"/>
                <a:ea typeface="ＭＳ Ｐゴシック" pitchFamily="34" charset="-128"/>
              </a:rPr>
              <a:t>™</a:t>
            </a:r>
            <a:endParaRPr lang="en-US" sz="600" i="1" dirty="0" smtClean="0">
              <a:solidFill>
                <a:srgbClr val="FFFFFF"/>
              </a:solidFill>
              <a:latin typeface="Arial" charset="0"/>
              <a:ea typeface="ＭＳ Ｐゴシック" pitchFamily="34" charset="-128"/>
            </a:endParaRPr>
          </a:p>
          <a:p>
            <a:pPr defTabSz="914400" eaLnBrk="0" fontAlgn="auto" hangingPunct="0">
              <a:lnSpc>
                <a:spcPct val="80000"/>
              </a:lnSpc>
              <a:spcBef>
                <a:spcPts val="0"/>
              </a:spcBef>
              <a:spcAft>
                <a:spcPts val="0"/>
              </a:spcAft>
              <a:defRPr/>
            </a:pPr>
            <a:r>
              <a:rPr lang="en-US" sz="600" i="1" dirty="0" err="1" smtClean="0">
                <a:solidFill>
                  <a:srgbClr val="FFFFFF"/>
                </a:solidFill>
                <a:latin typeface="Arial" charset="0"/>
                <a:ea typeface="ＭＳ Ｐゴシック" pitchFamily="34" charset="-128"/>
              </a:rPr>
              <a:t>PowerChart</a:t>
            </a:r>
            <a:r>
              <a:rPr lang="en-US" sz="600" i="1" dirty="0" smtClean="0">
                <a:solidFill>
                  <a:srgbClr val="FFFFFF"/>
                </a:solidFill>
                <a:latin typeface="Arial" charset="0"/>
                <a:ea typeface="ＭＳ Ｐゴシック" pitchFamily="34" charset="-128"/>
              </a:rPr>
              <a:t> ECG</a:t>
            </a:r>
            <a:r>
              <a:rPr lang="en-US" sz="600" i="1" dirty="0" smtClean="0">
                <a:solidFill>
                  <a:srgbClr val="FFFFFF"/>
                </a:solidFill>
                <a:latin typeface="Franklin Gothic Book" pitchFamily="34" charset="0"/>
                <a:ea typeface="ＭＳ Ｐゴシック" pitchFamily="34" charset="-128"/>
              </a:rPr>
              <a:t>™</a:t>
            </a:r>
            <a:endParaRPr lang="en-US" sz="600" i="1" dirty="0">
              <a:solidFill>
                <a:srgbClr val="FFFFFF"/>
              </a:solidFill>
              <a:latin typeface="Arial" charset="0"/>
              <a:ea typeface="ＭＳ Ｐゴシック" pitchFamily="34" charset="-128"/>
            </a:endParaRPr>
          </a:p>
        </p:txBody>
      </p:sp>
      <p:sp>
        <p:nvSpPr>
          <p:cNvPr id="97" name="Rectangle 9"/>
          <p:cNvSpPr>
            <a:spLocks noChangeArrowheads="1"/>
          </p:cNvSpPr>
          <p:nvPr/>
        </p:nvSpPr>
        <p:spPr bwMode="auto">
          <a:xfrm>
            <a:off x="2015716" y="2485605"/>
            <a:ext cx="856592" cy="403225"/>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Laboratory</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Outreach</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PathNet, </a:t>
            </a:r>
            <a:r>
              <a:rPr lang="en-US" sz="700" i="1" dirty="0" smtClean="0">
                <a:solidFill>
                  <a:srgbClr val="FFFFFF"/>
                </a:solidFill>
                <a:latin typeface="Franklin Gothic Book" pitchFamily="34" charset="0"/>
                <a:ea typeface="ＭＳ Ｐゴシック" pitchFamily="34" charset="-128"/>
              </a:rPr>
              <a:t>Outreach</a:t>
            </a:r>
          </a:p>
          <a:p>
            <a:pPr defTabSz="914400" eaLnBrk="0" fontAlgn="auto" hangingPunct="0">
              <a:lnSpc>
                <a:spcPct val="7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Operations, Outreach</a:t>
            </a:r>
          </a:p>
          <a:p>
            <a:pPr defTabSz="914400" eaLnBrk="0" fontAlgn="auto" hangingPunct="0">
              <a:lnSpc>
                <a:spcPct val="7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Physician Portal</a:t>
            </a:r>
            <a:endParaRPr lang="en-US" sz="700" i="1" dirty="0">
              <a:solidFill>
                <a:srgbClr val="FFFFFF"/>
              </a:solidFill>
              <a:latin typeface="Franklin Gothic Book" pitchFamily="34" charset="0"/>
              <a:ea typeface="ＭＳ Ｐゴシック" pitchFamily="34" charset="-128"/>
            </a:endParaRPr>
          </a:p>
        </p:txBody>
      </p:sp>
      <p:sp>
        <p:nvSpPr>
          <p:cNvPr id="98" name="Rectangle 12"/>
          <p:cNvSpPr>
            <a:spLocks noChangeArrowheads="1"/>
          </p:cNvSpPr>
          <p:nvPr/>
        </p:nvSpPr>
        <p:spPr bwMode="auto">
          <a:xfrm>
            <a:off x="2015716" y="3501009"/>
            <a:ext cx="952500" cy="412751"/>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Medication</a:t>
            </a:r>
          </a:p>
          <a:p>
            <a:pPr defTabSz="914400" eaLnBrk="0" fontAlgn="auto" hangingPunct="0">
              <a:lnSpc>
                <a:spcPct val="8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Dispensing</a:t>
            </a:r>
          </a:p>
          <a:p>
            <a:pPr defTabSz="914400" eaLnBrk="0" fontAlgn="auto" hangingPunct="0">
              <a:lnSpc>
                <a:spcPct val="8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Cabinets</a:t>
            </a:r>
          </a:p>
          <a:p>
            <a:pPr defTabSz="914400" eaLnBrk="0" fontAlgn="auto" hangingPunct="0">
              <a:lnSpc>
                <a:spcPct val="8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RxStation®</a:t>
            </a:r>
            <a:endParaRPr lang="en-US" sz="700" i="1" dirty="0">
              <a:solidFill>
                <a:srgbClr val="FFFFFF"/>
              </a:solidFill>
              <a:latin typeface="Franklin Gothic Book" pitchFamily="34" charset="0"/>
              <a:ea typeface="ＭＳ Ｐゴシック" pitchFamily="34" charset="-128"/>
            </a:endParaRPr>
          </a:p>
        </p:txBody>
      </p:sp>
      <p:sp>
        <p:nvSpPr>
          <p:cNvPr id="99" name="Rectangle 9"/>
          <p:cNvSpPr>
            <a:spLocks noChangeArrowheads="1"/>
          </p:cNvSpPr>
          <p:nvPr/>
        </p:nvSpPr>
        <p:spPr bwMode="auto">
          <a:xfrm>
            <a:off x="2015716" y="1981659"/>
            <a:ext cx="723900" cy="4032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Pathology</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Laboratory</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PathNet &amp; </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CoPathPlus®</a:t>
            </a:r>
          </a:p>
        </p:txBody>
      </p:sp>
      <p:sp>
        <p:nvSpPr>
          <p:cNvPr id="100" name="Rectangle 43"/>
          <p:cNvSpPr>
            <a:spLocks noChangeArrowheads="1"/>
          </p:cNvSpPr>
          <p:nvPr/>
        </p:nvSpPr>
        <p:spPr bwMode="auto">
          <a:xfrm>
            <a:off x="3754500" y="1520789"/>
            <a:ext cx="925512" cy="352636"/>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Registration</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Management</a:t>
            </a:r>
          </a:p>
        </p:txBody>
      </p:sp>
      <p:sp>
        <p:nvSpPr>
          <p:cNvPr id="101" name="Rectangle 42"/>
          <p:cNvSpPr>
            <a:spLocks noChangeArrowheads="1"/>
          </p:cNvSpPr>
          <p:nvPr/>
        </p:nvSpPr>
        <p:spPr bwMode="auto">
          <a:xfrm>
            <a:off x="3754499" y="3007742"/>
            <a:ext cx="925512" cy="38525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endParaRPr lang="en-US" sz="800" b="1" dirty="0">
              <a:solidFill>
                <a:srgbClr val="FFFFFF">
                  <a:lumMod val="65000"/>
                </a:srgbClr>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Enterprise</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Master Person</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Index</a:t>
            </a:r>
          </a:p>
          <a:p>
            <a:pPr defTabSz="914400" eaLnBrk="0" fontAlgn="auto" hangingPunct="0">
              <a:lnSpc>
                <a:spcPct val="80000"/>
              </a:lnSpc>
              <a:spcBef>
                <a:spcPts val="0"/>
              </a:spcBef>
              <a:spcAft>
                <a:spcPts val="0"/>
              </a:spcAft>
              <a:defRPr/>
            </a:pPr>
            <a:endParaRPr lang="en-US" sz="800" i="1" dirty="0">
              <a:solidFill>
                <a:srgbClr val="FFFFFF">
                  <a:lumMod val="65000"/>
                </a:srgbClr>
              </a:solidFill>
              <a:latin typeface="Arial" charset="0"/>
              <a:ea typeface="ＭＳ Ｐゴシック" pitchFamily="34" charset="-128"/>
            </a:endParaRPr>
          </a:p>
        </p:txBody>
      </p:sp>
      <p:sp>
        <p:nvSpPr>
          <p:cNvPr id="102" name="Rectangle 44"/>
          <p:cNvSpPr>
            <a:spLocks noChangeArrowheads="1"/>
          </p:cNvSpPr>
          <p:nvPr/>
        </p:nvSpPr>
        <p:spPr bwMode="auto">
          <a:xfrm>
            <a:off x="3754501" y="2023492"/>
            <a:ext cx="925513" cy="361392"/>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endParaRPr lang="en-US" sz="800" b="1" dirty="0">
              <a:solidFill>
                <a:srgbClr val="FFFFFF">
                  <a:lumMod val="65000"/>
                </a:srgbClr>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Scheduling</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Management</a:t>
            </a:r>
          </a:p>
          <a:p>
            <a:pPr defTabSz="914400" eaLnBrk="0" fontAlgn="auto" hangingPunct="0">
              <a:lnSpc>
                <a:spcPct val="80000"/>
              </a:lnSpc>
              <a:spcBef>
                <a:spcPts val="0"/>
              </a:spcBef>
              <a:spcAft>
                <a:spcPts val="0"/>
              </a:spcAft>
              <a:defRPr/>
            </a:pPr>
            <a:endParaRPr lang="en-US" sz="800" i="1" dirty="0">
              <a:solidFill>
                <a:srgbClr val="FFFFFF">
                  <a:lumMod val="65000"/>
                </a:srgbClr>
              </a:solidFill>
              <a:latin typeface="Arial" charset="0"/>
              <a:ea typeface="ＭＳ Ｐゴシック" pitchFamily="34" charset="-128"/>
            </a:endParaRPr>
          </a:p>
        </p:txBody>
      </p:sp>
      <p:sp>
        <p:nvSpPr>
          <p:cNvPr id="103" name="Rectangle 45"/>
          <p:cNvSpPr>
            <a:spLocks noChangeArrowheads="1"/>
          </p:cNvSpPr>
          <p:nvPr/>
        </p:nvSpPr>
        <p:spPr bwMode="auto">
          <a:xfrm>
            <a:off x="3754499" y="2518793"/>
            <a:ext cx="925512" cy="370148"/>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Benefits &amp;</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Eligibility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Management</a:t>
            </a:r>
            <a:endParaRPr lang="en-US" sz="800" i="1" dirty="0">
              <a:solidFill>
                <a:srgbClr val="FFFFFF"/>
              </a:solidFill>
              <a:latin typeface="Franklin Gothic Demi" pitchFamily="34" charset="0"/>
              <a:ea typeface="ＭＳ Ｐゴシック" pitchFamily="34" charset="-128"/>
            </a:endParaRPr>
          </a:p>
        </p:txBody>
      </p:sp>
      <p:sp>
        <p:nvSpPr>
          <p:cNvPr id="104" name="Rectangle 14"/>
          <p:cNvSpPr>
            <a:spLocks noChangeArrowheads="1"/>
          </p:cNvSpPr>
          <p:nvPr/>
        </p:nvSpPr>
        <p:spPr bwMode="auto">
          <a:xfrm>
            <a:off x="3747180" y="4501739"/>
            <a:ext cx="741700" cy="422275"/>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Patient</a:t>
            </a:r>
            <a:br>
              <a:rPr lang="en-US" sz="900" dirty="0">
                <a:solidFill>
                  <a:srgbClr val="FFFFFF"/>
                </a:solidFill>
                <a:latin typeface="Franklin Gothic Demi" pitchFamily="34" charset="0"/>
                <a:ea typeface="ＭＳ Ｐゴシック" pitchFamily="34" charset="-128"/>
              </a:rPr>
            </a:br>
            <a:r>
              <a:rPr lang="en-US" sz="900" dirty="0">
                <a:solidFill>
                  <a:srgbClr val="FFFFFF"/>
                </a:solidFill>
                <a:latin typeface="Franklin Gothic Demi" pitchFamily="34" charset="0"/>
                <a:ea typeface="ＭＳ Ｐゴシック" pitchFamily="34" charset="-128"/>
              </a:rPr>
              <a:t>Accounting</a:t>
            </a:r>
          </a:p>
        </p:txBody>
      </p:sp>
      <p:sp>
        <p:nvSpPr>
          <p:cNvPr id="105" name="Rectangle 16"/>
          <p:cNvSpPr>
            <a:spLocks noChangeArrowheads="1"/>
          </p:cNvSpPr>
          <p:nvPr/>
        </p:nvSpPr>
        <p:spPr bwMode="auto">
          <a:xfrm>
            <a:off x="3754499" y="3509393"/>
            <a:ext cx="830262" cy="38766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Health</a:t>
            </a:r>
            <a:br>
              <a:rPr lang="en-US" sz="900" dirty="0">
                <a:solidFill>
                  <a:srgbClr val="FFFFFF"/>
                </a:solidFill>
                <a:latin typeface="Franklin Gothic Demi" pitchFamily="34" charset="0"/>
                <a:ea typeface="ＭＳ Ｐゴシック" pitchFamily="34" charset="-128"/>
              </a:rPr>
            </a:br>
            <a:r>
              <a:rPr lang="en-US" sz="900" dirty="0">
                <a:solidFill>
                  <a:srgbClr val="FFFFFF"/>
                </a:solidFill>
                <a:latin typeface="Franklin Gothic Demi" pitchFamily="34" charset="0"/>
                <a:ea typeface="ＭＳ Ｐゴシック" pitchFamily="34" charset="-128"/>
              </a:rPr>
              <a:t>Information</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Management</a:t>
            </a:r>
          </a:p>
        </p:txBody>
      </p:sp>
      <p:sp>
        <p:nvSpPr>
          <p:cNvPr id="106" name="Rectangle 17"/>
          <p:cNvSpPr>
            <a:spLocks noChangeArrowheads="1"/>
          </p:cNvSpPr>
          <p:nvPr/>
        </p:nvSpPr>
        <p:spPr bwMode="auto">
          <a:xfrm>
            <a:off x="3754500" y="6024713"/>
            <a:ext cx="853505" cy="428625"/>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Workforce &amp;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Capacity</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Management</a:t>
            </a:r>
          </a:p>
        </p:txBody>
      </p:sp>
      <p:sp>
        <p:nvSpPr>
          <p:cNvPr id="107" name="Rectangle 15"/>
          <p:cNvSpPr>
            <a:spLocks noChangeArrowheads="1"/>
          </p:cNvSpPr>
          <p:nvPr/>
        </p:nvSpPr>
        <p:spPr bwMode="auto">
          <a:xfrm>
            <a:off x="3747179" y="5001004"/>
            <a:ext cx="741700" cy="42227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Transaction</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Services</a:t>
            </a:r>
          </a:p>
        </p:txBody>
      </p:sp>
      <p:sp>
        <p:nvSpPr>
          <p:cNvPr id="108" name="Rectangle 8"/>
          <p:cNvSpPr>
            <a:spLocks noChangeArrowheads="1"/>
          </p:cNvSpPr>
          <p:nvPr/>
        </p:nvSpPr>
        <p:spPr bwMode="auto">
          <a:xfrm>
            <a:off x="2881399" y="3501119"/>
            <a:ext cx="8382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50" dirty="0">
                <a:solidFill>
                  <a:srgbClr val="0D94BE"/>
                </a:solidFill>
                <a:latin typeface="Franklin Gothic Demi" pitchFamily="34" charset="0"/>
                <a:ea typeface="ＭＳ Ｐゴシック" pitchFamily="34" charset="-128"/>
              </a:rPr>
              <a:t>Member</a:t>
            </a:r>
          </a:p>
          <a:p>
            <a:pPr defTabSz="914400" eaLnBrk="0" fontAlgn="auto" hangingPunct="0">
              <a:lnSpc>
                <a:spcPct val="80000"/>
              </a:lnSpc>
              <a:spcBef>
                <a:spcPts val="0"/>
              </a:spcBef>
              <a:spcAft>
                <a:spcPts val="0"/>
              </a:spcAft>
              <a:defRPr/>
            </a:pPr>
            <a:r>
              <a:rPr lang="en-US" sz="950" dirty="0">
                <a:solidFill>
                  <a:srgbClr val="0D94BE"/>
                </a:solidFill>
                <a:latin typeface="Franklin Gothic Demi" pitchFamily="34" charset="0"/>
                <a:ea typeface="ＭＳ Ｐゴシック" pitchFamily="34" charset="-128"/>
              </a:rPr>
              <a:t>Engagement &amp; </a:t>
            </a:r>
          </a:p>
          <a:p>
            <a:pPr defTabSz="914400" eaLnBrk="0" fontAlgn="auto" hangingPunct="0">
              <a:lnSpc>
                <a:spcPct val="80000"/>
              </a:lnSpc>
              <a:spcBef>
                <a:spcPts val="0"/>
              </a:spcBef>
              <a:spcAft>
                <a:spcPts val="0"/>
              </a:spcAft>
              <a:defRPr/>
            </a:pPr>
            <a:r>
              <a:rPr lang="en-US" sz="950" dirty="0">
                <a:solidFill>
                  <a:srgbClr val="0D94BE"/>
                </a:solidFill>
                <a:latin typeface="Franklin Gothic Demi" pitchFamily="34" charset="0"/>
                <a:ea typeface="ＭＳ Ｐゴシック" pitchFamily="34" charset="-128"/>
              </a:rPr>
              <a:t>Connectivity</a:t>
            </a:r>
          </a:p>
        </p:txBody>
      </p:sp>
      <p:sp>
        <p:nvSpPr>
          <p:cNvPr id="109" name="Rectangle 10"/>
          <p:cNvSpPr>
            <a:spLocks noChangeArrowheads="1"/>
          </p:cNvSpPr>
          <p:nvPr/>
        </p:nvSpPr>
        <p:spPr bwMode="auto">
          <a:xfrm>
            <a:off x="2879812" y="4005833"/>
            <a:ext cx="914400" cy="3810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Interoperability</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Cerner Network</a:t>
            </a:r>
          </a:p>
        </p:txBody>
      </p:sp>
      <p:sp>
        <p:nvSpPr>
          <p:cNvPr id="110" name="Rectangle 10"/>
          <p:cNvSpPr>
            <a:spLocks noChangeArrowheads="1"/>
          </p:cNvSpPr>
          <p:nvPr/>
        </p:nvSpPr>
        <p:spPr bwMode="auto">
          <a:xfrm>
            <a:off x="2879812" y="4993928"/>
            <a:ext cx="914400" cy="441325"/>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Employer</a:t>
            </a:r>
            <a:endParaRPr lang="en-US" sz="900" dirty="0">
              <a:solidFill>
                <a:srgbClr val="FFFFFF"/>
              </a:solidFill>
              <a:latin typeface="Franklin Gothic Demi" pitchFamily="34" charset="0"/>
              <a:ea typeface="ＭＳ Ｐゴシック" pitchFamily="34" charset="-128"/>
            </a:endParaRPr>
          </a:p>
          <a:p>
            <a:pPr defTabSz="914400" eaLnBrk="0" fontAlgn="auto" hangingPunct="0">
              <a:lnSpc>
                <a:spcPct val="7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Services</a:t>
            </a:r>
            <a:endParaRPr lang="en-US" sz="900" dirty="0">
              <a:solidFill>
                <a:srgbClr val="FFFFFF"/>
              </a:solidFill>
              <a:latin typeface="Franklin Gothic Demi" pitchFamily="34" charset="0"/>
              <a:ea typeface="ＭＳ Ｐゴシック" pitchFamily="34" charset="-128"/>
            </a:endParaRP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On-Site Health </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Centers, </a:t>
            </a:r>
            <a:r>
              <a:rPr lang="en-US" sz="700" i="1" dirty="0" smtClean="0">
                <a:solidFill>
                  <a:srgbClr val="FFFFFF"/>
                </a:solidFill>
                <a:latin typeface="Franklin Gothic Book" pitchFamily="34" charset="0"/>
                <a:ea typeface="ＭＳ Ｐゴシック" pitchFamily="34" charset="-128"/>
              </a:rPr>
              <a:t>Pharmacies</a:t>
            </a:r>
          </a:p>
          <a:p>
            <a:pPr defTabSz="914400" eaLnBrk="0" fontAlgn="auto" hangingPunct="0">
              <a:lnSpc>
                <a:spcPct val="7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Health &amp; Wellness</a:t>
            </a:r>
            <a:endParaRPr lang="en-US" sz="700" i="1" dirty="0">
              <a:solidFill>
                <a:srgbClr val="FFFFFF"/>
              </a:solidFill>
              <a:latin typeface="Franklin Gothic Book" pitchFamily="34" charset="0"/>
              <a:ea typeface="ＭＳ Ｐゴシック" pitchFamily="34" charset="-128"/>
            </a:endParaRPr>
          </a:p>
        </p:txBody>
      </p:sp>
      <p:sp>
        <p:nvSpPr>
          <p:cNvPr id="111" name="Rectangle 10"/>
          <p:cNvSpPr>
            <a:spLocks noChangeArrowheads="1"/>
          </p:cNvSpPr>
          <p:nvPr/>
        </p:nvSpPr>
        <p:spPr bwMode="auto">
          <a:xfrm>
            <a:off x="287524" y="2024167"/>
            <a:ext cx="914400" cy="3429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Homecare</a:t>
            </a:r>
            <a:endParaRPr lang="en-US" sz="800"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HomeWorks</a:t>
            </a:r>
            <a:r>
              <a:rPr lang="en-US" sz="700" i="1" dirty="0" smtClean="0">
                <a:solidFill>
                  <a:srgbClr val="FFFFFF"/>
                </a:solidFill>
                <a:latin typeface="Franklin Gothic Book" pitchFamily="34" charset="0"/>
                <a:ea typeface="ＭＳ Ｐゴシック" pitchFamily="34" charset="-128"/>
              </a:rPr>
              <a:t>®</a:t>
            </a:r>
          </a:p>
          <a:p>
            <a:pPr defTabSz="914400" eaLnBrk="0" fontAlgn="auto" hangingPunct="0">
              <a:lnSpc>
                <a:spcPct val="8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RoadNotes®</a:t>
            </a:r>
          </a:p>
        </p:txBody>
      </p:sp>
      <p:sp>
        <p:nvSpPr>
          <p:cNvPr id="112" name="Rectangle 10"/>
          <p:cNvSpPr>
            <a:spLocks noChangeArrowheads="1"/>
          </p:cNvSpPr>
          <p:nvPr/>
        </p:nvSpPr>
        <p:spPr bwMode="auto">
          <a:xfrm>
            <a:off x="287524" y="2517373"/>
            <a:ext cx="800100" cy="371569"/>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Long Term</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Care</a:t>
            </a:r>
          </a:p>
          <a:p>
            <a:pPr defTabSz="914400" eaLnBrk="0" fontAlgn="auto" hangingPunct="0">
              <a:lnSpc>
                <a:spcPct val="70000"/>
              </a:lnSpc>
              <a:spcBef>
                <a:spcPts val="0"/>
              </a:spcBef>
              <a:spcAft>
                <a:spcPts val="0"/>
              </a:spcAft>
              <a:defRPr/>
            </a:pPr>
            <a:r>
              <a:rPr lang="en-US" sz="700" i="1" dirty="0" err="1" smtClean="0">
                <a:solidFill>
                  <a:srgbClr val="FFFFFF"/>
                </a:solidFill>
                <a:latin typeface="Franklin Gothic Book" pitchFamily="34" charset="0"/>
                <a:ea typeface="ＭＳ Ｐゴシック" pitchFamily="34" charset="-128"/>
              </a:rPr>
              <a:t>PowerChart</a:t>
            </a:r>
            <a:r>
              <a:rPr lang="en-US" sz="700" i="1" dirty="0" smtClean="0">
                <a:solidFill>
                  <a:srgbClr val="FFFFFF"/>
                </a:solidFill>
                <a:latin typeface="Franklin Gothic Book" pitchFamily="34" charset="0"/>
                <a:ea typeface="ＭＳ Ｐゴシック" pitchFamily="34" charset="-128"/>
              </a:rPr>
              <a:t>® LTC</a:t>
            </a:r>
          </a:p>
          <a:p>
            <a:pPr defTabSz="914400" eaLnBrk="0" fontAlgn="auto" hangingPunct="0">
              <a:lnSpc>
                <a:spcPct val="7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CareTracker®</a:t>
            </a:r>
          </a:p>
          <a:p>
            <a:pPr defTabSz="914400" eaLnBrk="0" fontAlgn="auto" hangingPunct="0">
              <a:lnSpc>
                <a:spcPct val="7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MDS Intelligence</a:t>
            </a:r>
          </a:p>
        </p:txBody>
      </p:sp>
      <p:sp>
        <p:nvSpPr>
          <p:cNvPr id="114" name="Rectangle 11"/>
          <p:cNvSpPr>
            <a:spLocks noChangeArrowheads="1"/>
          </p:cNvSpPr>
          <p:nvPr/>
        </p:nvSpPr>
        <p:spPr bwMode="auto">
          <a:xfrm>
            <a:off x="2015716" y="5433852"/>
            <a:ext cx="914400" cy="4794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endParaRPr lang="en-US" sz="800" b="1" dirty="0">
              <a:solidFill>
                <a:srgbClr val="FFFFFF"/>
              </a:solidFill>
              <a:latin typeface="Franklin Gothic Demi" pitchFamily="34" charset="0"/>
              <a:ea typeface="ＭＳ Ｐゴシック" pitchFamily="34" charset="-128"/>
            </a:endParaRP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Vendor Neutral</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Archive</a:t>
            </a:r>
            <a:endParaRPr lang="en-US" sz="800" dirty="0">
              <a:solidFill>
                <a:srgbClr val="FFFFFF"/>
              </a:solidFill>
              <a:latin typeface="Franklin Gothic Demi" pitchFamily="34" charset="0"/>
              <a:ea typeface="ＭＳ Ｐゴシック" pitchFamily="34" charset="-128"/>
            </a:endParaRP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CareAware</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MultiMedia</a:t>
            </a:r>
            <a:r>
              <a:rPr lang="en-US" sz="800" i="1" dirty="0">
                <a:solidFill>
                  <a:srgbClr val="FFFFFF"/>
                </a:solidFill>
                <a:latin typeface="Franklin Gothic Book" pitchFamily="34" charset="0"/>
                <a:ea typeface="ＭＳ Ｐゴシック" pitchFamily="34" charset="-128"/>
              </a:rPr>
              <a:t>™ </a:t>
            </a:r>
            <a:endParaRPr lang="en-US" sz="800" i="1" dirty="0">
              <a:solidFill>
                <a:srgbClr val="FFFFFF"/>
              </a:solidFill>
              <a:latin typeface="Arial" charset="0"/>
              <a:ea typeface="ＭＳ Ｐゴシック" pitchFamily="34" charset="-128"/>
            </a:endParaRPr>
          </a:p>
        </p:txBody>
      </p:sp>
      <p:sp>
        <p:nvSpPr>
          <p:cNvPr id="115" name="Rectangle 15"/>
          <p:cNvSpPr>
            <a:spLocks noChangeArrowheads="1"/>
          </p:cNvSpPr>
          <p:nvPr/>
        </p:nvSpPr>
        <p:spPr bwMode="auto">
          <a:xfrm>
            <a:off x="3754499" y="5532277"/>
            <a:ext cx="889000" cy="350676"/>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Supply Chain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Management</a:t>
            </a:r>
          </a:p>
        </p:txBody>
      </p:sp>
      <p:sp>
        <p:nvSpPr>
          <p:cNvPr id="116" name="Rectangle 9"/>
          <p:cNvSpPr>
            <a:spLocks noChangeArrowheads="1"/>
          </p:cNvSpPr>
          <p:nvPr/>
        </p:nvSpPr>
        <p:spPr bwMode="auto">
          <a:xfrm>
            <a:off x="3743908" y="3956857"/>
            <a:ext cx="864096" cy="495300"/>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Document </a:t>
            </a:r>
          </a:p>
          <a:p>
            <a:pPr defTabSz="914400" eaLnBrk="0" fontAlgn="auto" hangingPunct="0">
              <a:lnSpc>
                <a:spcPct val="7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Imaging &amp; </a:t>
            </a:r>
          </a:p>
          <a:p>
            <a:pPr defTabSz="914400" eaLnBrk="0" fontAlgn="auto" hangingPunct="0">
              <a:lnSpc>
                <a:spcPct val="7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Content Mgmt</a:t>
            </a:r>
            <a:r>
              <a:rPr lang="en-US" sz="900" dirty="0" smtClean="0">
                <a:solidFill>
                  <a:srgbClr val="FFFFFF"/>
                </a:solidFill>
                <a:latin typeface="Franklin Gothic Book"/>
                <a:ea typeface="ＭＳ Ｐゴシック" pitchFamily="34" charset="-128"/>
              </a:rPr>
              <a:t>.</a:t>
            </a:r>
            <a:endParaRPr lang="en-US" sz="700" dirty="0">
              <a:solidFill>
                <a:srgbClr val="FFFFFF"/>
              </a:solidFill>
              <a:latin typeface="Franklin Gothic Book" pitchFamily="34" charset="0"/>
              <a:ea typeface="ＭＳ Ｐゴシック" pitchFamily="34" charset="-128"/>
            </a:endParaRPr>
          </a:p>
          <a:p>
            <a:pPr defTabSz="914400" eaLnBrk="0" fontAlgn="auto" hangingPunct="0">
              <a:lnSpc>
                <a:spcPct val="7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Content360™</a:t>
            </a:r>
          </a:p>
        </p:txBody>
      </p:sp>
      <p:sp>
        <p:nvSpPr>
          <p:cNvPr id="117" name="Rectangle 74"/>
          <p:cNvSpPr>
            <a:spLocks noChangeArrowheads="1"/>
          </p:cNvSpPr>
          <p:nvPr/>
        </p:nvSpPr>
        <p:spPr bwMode="auto">
          <a:xfrm>
            <a:off x="1151620" y="1454803"/>
            <a:ext cx="66384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endParaRPr lang="en-US" sz="800" b="1" dirty="0">
              <a:solidFill>
                <a:srgbClr val="FFFFFF"/>
              </a:solidFill>
              <a:latin typeface="Arial" charset="0"/>
              <a:ea typeface="ＭＳ Ｐゴシック" pitchFamily="34" charset="-128"/>
            </a:endParaRPr>
          </a:p>
          <a:p>
            <a:pPr defTabSz="914400" eaLnBrk="0" fontAlgn="auto" hangingPunct="0">
              <a:lnSpc>
                <a:spcPct val="80000"/>
              </a:lnSpc>
              <a:spcBef>
                <a:spcPts val="0"/>
              </a:spcBef>
              <a:spcAft>
                <a:spcPts val="0"/>
              </a:spcAft>
              <a:defRPr/>
            </a:pPr>
            <a:endParaRPr lang="en-US" sz="800" b="1" dirty="0">
              <a:solidFill>
                <a:srgbClr val="FFFFFF"/>
              </a:solidFill>
              <a:latin typeface="Arial" charset="0"/>
              <a:ea typeface="ＭＳ Ｐゴシック" pitchFamily="34" charset="-128"/>
            </a:endParaRP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EMR</a:t>
            </a:r>
          </a:p>
          <a:p>
            <a:pPr defTabSz="914400" eaLnBrk="0" fontAlgn="auto" hangingPunct="0">
              <a:lnSpc>
                <a:spcPct val="80000"/>
              </a:lnSpc>
              <a:spcBef>
                <a:spcPts val="0"/>
              </a:spcBef>
              <a:spcAft>
                <a:spcPts val="0"/>
              </a:spcAft>
              <a:defRPr/>
            </a:pPr>
            <a:r>
              <a:rPr lang="en-US" sz="700" i="1" dirty="0" err="1">
                <a:solidFill>
                  <a:srgbClr val="FFFFFF"/>
                </a:solidFill>
                <a:latin typeface="Franklin Gothic Book" pitchFamily="34" charset="0"/>
                <a:ea typeface="ＭＳ Ｐゴシック" pitchFamily="34" charset="-128"/>
              </a:rPr>
              <a:t>PowerChart</a:t>
            </a:r>
            <a:r>
              <a:rPr lang="en-US" sz="700" i="1" dirty="0" smtClean="0">
                <a:solidFill>
                  <a:srgbClr val="FFFFFF"/>
                </a:solidFill>
                <a:latin typeface="Franklin Gothic Book" pitchFamily="34" charset="0"/>
                <a:ea typeface="ＭＳ Ｐゴシック" pitchFamily="34" charset="-128"/>
              </a:rPr>
              <a:t>®,</a:t>
            </a:r>
          </a:p>
          <a:p>
            <a:pPr defTabSz="914400" eaLnBrk="0" fontAlgn="auto" hangingPunct="0">
              <a:lnSpc>
                <a:spcPct val="8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Chart Search </a:t>
            </a:r>
            <a:r>
              <a:rPr lang="en-US" sz="700" i="1" dirty="0">
                <a:solidFill>
                  <a:srgbClr val="FFFFFF"/>
                </a:solidFill>
                <a:latin typeface="Arial" charset="0"/>
                <a:ea typeface="ＭＳ Ｐゴシック" pitchFamily="34" charset="-128"/>
              </a:rPr>
              <a:t/>
            </a:r>
            <a:br>
              <a:rPr lang="en-US" sz="700" i="1" dirty="0">
                <a:solidFill>
                  <a:srgbClr val="FFFFFF"/>
                </a:solidFill>
                <a:latin typeface="Arial" charset="0"/>
                <a:ea typeface="ＭＳ Ｐゴシック" pitchFamily="34" charset="-128"/>
              </a:rPr>
            </a:br>
            <a:endParaRPr lang="en-US" sz="700" b="1" dirty="0">
              <a:solidFill>
                <a:srgbClr val="FFFFFF"/>
              </a:solidFill>
              <a:latin typeface="Arial" charset="0"/>
              <a:ea typeface="ＭＳ Ｐゴシック" pitchFamily="34" charset="-128"/>
            </a:endParaRPr>
          </a:p>
          <a:p>
            <a:pPr defTabSz="914400" eaLnBrk="0" fontAlgn="auto" hangingPunct="0">
              <a:lnSpc>
                <a:spcPct val="80000"/>
              </a:lnSpc>
              <a:spcBef>
                <a:spcPts val="0"/>
              </a:spcBef>
              <a:spcAft>
                <a:spcPts val="0"/>
              </a:spcAft>
              <a:defRPr/>
            </a:pPr>
            <a:endParaRPr lang="en-US" sz="800" i="1" dirty="0">
              <a:solidFill>
                <a:srgbClr val="FFFFFF"/>
              </a:solidFill>
              <a:latin typeface="Arial" charset="0"/>
              <a:ea typeface="ＭＳ Ｐゴシック" pitchFamily="34" charset="-128"/>
            </a:endParaRPr>
          </a:p>
        </p:txBody>
      </p:sp>
      <p:sp>
        <p:nvSpPr>
          <p:cNvPr id="118" name="Rectangle 55"/>
          <p:cNvSpPr>
            <a:spLocks noChangeArrowheads="1"/>
          </p:cNvSpPr>
          <p:nvPr/>
        </p:nvSpPr>
        <p:spPr bwMode="auto">
          <a:xfrm>
            <a:off x="1151620" y="3008363"/>
            <a:ext cx="876300" cy="457200"/>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800" dirty="0">
                <a:solidFill>
                  <a:srgbClr val="FFFFFF"/>
                </a:solidFill>
                <a:latin typeface="Franklin Gothic Demi" pitchFamily="34" charset="0"/>
                <a:ea typeface="ＭＳ Ｐゴシック" pitchFamily="34" charset="-128"/>
              </a:rPr>
              <a:t>Women’s Health</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PowerChart </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Maternity™</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FetaLink®</a:t>
            </a:r>
          </a:p>
          <a:p>
            <a:pPr defTabSz="914400" eaLnBrk="0" fontAlgn="auto" hangingPunct="0">
              <a:lnSpc>
                <a:spcPct val="7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FetaLink + </a:t>
            </a:r>
            <a:r>
              <a:rPr lang="en-US" sz="700" i="1" dirty="0">
                <a:solidFill>
                  <a:srgbClr val="FFFFFF"/>
                </a:solidFill>
                <a:latin typeface="Franklin Gothic Book" pitchFamily="34" charset="0"/>
                <a:ea typeface="ＭＳ Ｐゴシック" pitchFamily="34" charset="-128"/>
              </a:rPr>
              <a:t>™</a:t>
            </a:r>
          </a:p>
          <a:p>
            <a:pPr defTabSz="914400" eaLnBrk="0" fontAlgn="auto" hangingPunct="0">
              <a:lnSpc>
                <a:spcPct val="70000"/>
              </a:lnSpc>
              <a:spcBef>
                <a:spcPts val="0"/>
              </a:spcBef>
              <a:spcAft>
                <a:spcPts val="0"/>
              </a:spcAft>
              <a:defRPr/>
            </a:pPr>
            <a:endParaRPr lang="en-US" sz="700" i="1" dirty="0">
              <a:solidFill>
                <a:srgbClr val="FFFFFF"/>
              </a:solidFill>
              <a:latin typeface="Franklin Gothic Book" pitchFamily="34" charset="0"/>
              <a:ea typeface="ＭＳ Ｐゴシック" pitchFamily="34" charset="-128"/>
            </a:endParaRPr>
          </a:p>
        </p:txBody>
      </p:sp>
      <p:sp>
        <p:nvSpPr>
          <p:cNvPr id="119" name="Rectangle 76"/>
          <p:cNvSpPr>
            <a:spLocks noChangeArrowheads="1"/>
          </p:cNvSpPr>
          <p:nvPr/>
        </p:nvSpPr>
        <p:spPr bwMode="auto">
          <a:xfrm>
            <a:off x="1151620" y="3455052"/>
            <a:ext cx="7239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Emergency</a:t>
            </a:r>
            <a:endParaRPr lang="en-US" sz="800"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FirstNet</a:t>
            </a:r>
            <a:r>
              <a:rPr lang="en-US" sz="700" i="1" dirty="0">
                <a:solidFill>
                  <a:srgbClr val="FFFFFF"/>
                </a:solidFill>
                <a:latin typeface="Arial" charset="0"/>
                <a:ea typeface="ＭＳ Ｐゴシック" pitchFamily="34" charset="-128"/>
              </a:rPr>
              <a:t>®</a:t>
            </a:r>
          </a:p>
        </p:txBody>
      </p:sp>
      <p:sp>
        <p:nvSpPr>
          <p:cNvPr id="120" name="Rectangle 77"/>
          <p:cNvSpPr>
            <a:spLocks noChangeArrowheads="1"/>
          </p:cNvSpPr>
          <p:nvPr/>
        </p:nvSpPr>
        <p:spPr bwMode="auto">
          <a:xfrm>
            <a:off x="1151620" y="3978375"/>
            <a:ext cx="876300" cy="457200"/>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Critical Care</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INet® Critical Care</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INet Virtual™</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CareAware Critical </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Care™</a:t>
            </a:r>
          </a:p>
        </p:txBody>
      </p:sp>
      <p:sp>
        <p:nvSpPr>
          <p:cNvPr id="121" name="Rectangle 78"/>
          <p:cNvSpPr>
            <a:spLocks noChangeArrowheads="1"/>
          </p:cNvSpPr>
          <p:nvPr/>
        </p:nvSpPr>
        <p:spPr bwMode="auto">
          <a:xfrm>
            <a:off x="1151620" y="4482431"/>
            <a:ext cx="8001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Perioperative</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SurgiNet®</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&amp; Anesthesia </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Management </a:t>
            </a:r>
            <a:endParaRPr lang="en-US" sz="600" i="1" dirty="0">
              <a:solidFill>
                <a:srgbClr val="FFFFFF"/>
              </a:solidFill>
              <a:latin typeface="Franklin Gothic Book" pitchFamily="34" charset="0"/>
              <a:ea typeface="ＭＳ Ｐゴシック" pitchFamily="34" charset="-128"/>
            </a:endParaRPr>
          </a:p>
        </p:txBody>
      </p:sp>
      <p:sp>
        <p:nvSpPr>
          <p:cNvPr id="122" name="Rectangle 79"/>
          <p:cNvSpPr>
            <a:spLocks noChangeArrowheads="1"/>
          </p:cNvSpPr>
          <p:nvPr/>
        </p:nvSpPr>
        <p:spPr bwMode="auto">
          <a:xfrm>
            <a:off x="294370" y="2960948"/>
            <a:ext cx="7620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endParaRPr lang="en-US" sz="800" b="1" dirty="0">
              <a:solidFill>
                <a:srgbClr val="FFFFFF"/>
              </a:solidFill>
              <a:latin typeface="Arial" charset="0"/>
              <a:ea typeface="ＭＳ Ｐゴシック" pitchFamily="34" charset="-128"/>
            </a:endParaRPr>
          </a:p>
          <a:p>
            <a:pPr defTabSz="914400" eaLnBrk="0" fontAlgn="auto" hangingPunct="0">
              <a:lnSpc>
                <a:spcPct val="80000"/>
              </a:lnSpc>
              <a:spcBef>
                <a:spcPts val="0"/>
              </a:spcBef>
              <a:spcAft>
                <a:spcPts val="0"/>
              </a:spcAft>
              <a:defRPr/>
            </a:pPr>
            <a:endParaRPr lang="en-US" sz="800" b="1" dirty="0">
              <a:solidFill>
                <a:srgbClr val="FFFFFF"/>
              </a:solidFill>
              <a:latin typeface="Arial" charset="0"/>
              <a:ea typeface="ＭＳ Ｐゴシック" pitchFamily="34" charset="-128"/>
            </a:endParaRP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CPOE</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PowerOrders®</a:t>
            </a:r>
          </a:p>
          <a:p>
            <a:pPr defTabSz="914400" eaLnBrk="0" fontAlgn="auto" hangingPunct="0">
              <a:lnSpc>
                <a:spcPct val="8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Cerner ePrescribe</a:t>
            </a:r>
            <a:endParaRPr lang="en-US" sz="700" i="1" dirty="0">
              <a:solidFill>
                <a:srgbClr val="FFFFFF"/>
              </a:solidFill>
              <a:latin typeface="Franklin Gothic Book" pitchFamily="34" charset="0"/>
              <a:ea typeface="ＭＳ Ｐゴシック" pitchFamily="34" charset="-128"/>
            </a:endParaRPr>
          </a:p>
          <a:p>
            <a:pPr defTabSz="914400" eaLnBrk="0" fontAlgn="auto" hangingPunct="0">
              <a:lnSpc>
                <a:spcPct val="80000"/>
              </a:lnSpc>
              <a:spcBef>
                <a:spcPts val="0"/>
              </a:spcBef>
              <a:spcAft>
                <a:spcPts val="0"/>
              </a:spcAft>
              <a:defRPr/>
            </a:pPr>
            <a:endParaRPr lang="en-US" sz="800" b="1" i="1" dirty="0">
              <a:solidFill>
                <a:srgbClr val="FFFFFF"/>
              </a:solidFill>
              <a:latin typeface="Arial" charset="0"/>
              <a:ea typeface="ＭＳ Ｐゴシック" pitchFamily="34" charset="-128"/>
            </a:endParaRPr>
          </a:p>
          <a:p>
            <a:pPr defTabSz="914400" eaLnBrk="0" fontAlgn="auto" hangingPunct="0">
              <a:lnSpc>
                <a:spcPct val="80000"/>
              </a:lnSpc>
              <a:spcBef>
                <a:spcPts val="0"/>
              </a:spcBef>
              <a:spcAft>
                <a:spcPts val="0"/>
              </a:spcAft>
              <a:defRPr/>
            </a:pPr>
            <a:endParaRPr lang="en-US" sz="800" b="1" i="1" dirty="0">
              <a:solidFill>
                <a:srgbClr val="FFFFFF"/>
              </a:solidFill>
              <a:latin typeface="Arial" charset="0"/>
              <a:ea typeface="ＭＳ Ｐゴシック" pitchFamily="34" charset="-128"/>
            </a:endParaRPr>
          </a:p>
        </p:txBody>
      </p:sp>
      <p:sp>
        <p:nvSpPr>
          <p:cNvPr id="123" name="Rectangle 80"/>
          <p:cNvSpPr>
            <a:spLocks noChangeArrowheads="1"/>
          </p:cNvSpPr>
          <p:nvPr/>
        </p:nvSpPr>
        <p:spPr bwMode="auto">
          <a:xfrm>
            <a:off x="1137320" y="2476793"/>
            <a:ext cx="914400" cy="398995"/>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endParaRPr lang="en-US" sz="800" b="1"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Care Plans &amp;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Protocol Mgmt</a:t>
            </a:r>
            <a:r>
              <a:rPr lang="en-US" sz="900" dirty="0">
                <a:solidFill>
                  <a:srgbClr val="FFFFFF"/>
                </a:solidFill>
                <a:latin typeface="Franklin Gothic Book"/>
                <a:ea typeface="ＭＳ Ｐゴシック" pitchFamily="34" charset="-128"/>
              </a:rPr>
              <a:t>.</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PowerPlan™</a:t>
            </a:r>
          </a:p>
          <a:p>
            <a:pPr defTabSz="914400" eaLnBrk="0" fontAlgn="auto" hangingPunct="0">
              <a:lnSpc>
                <a:spcPct val="80000"/>
              </a:lnSpc>
              <a:spcBef>
                <a:spcPts val="0"/>
              </a:spcBef>
              <a:spcAft>
                <a:spcPts val="0"/>
              </a:spcAft>
              <a:defRPr/>
            </a:pPr>
            <a:endParaRPr lang="en-US" sz="800" b="1" dirty="0">
              <a:solidFill>
                <a:srgbClr val="FFFFFF"/>
              </a:solidFill>
              <a:latin typeface="Arial" charset="0"/>
              <a:ea typeface="ＭＳ Ｐゴシック" pitchFamily="34" charset="-128"/>
            </a:endParaRPr>
          </a:p>
        </p:txBody>
      </p:sp>
      <p:sp>
        <p:nvSpPr>
          <p:cNvPr id="124" name="Rectangle 82"/>
          <p:cNvSpPr>
            <a:spLocks noChangeArrowheads="1"/>
          </p:cNvSpPr>
          <p:nvPr/>
        </p:nvSpPr>
        <p:spPr bwMode="auto">
          <a:xfrm>
            <a:off x="294370" y="3474103"/>
            <a:ext cx="8382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Point of Care</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Millennium </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Point of Care™,</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Cerner Bridge™</a:t>
            </a:r>
          </a:p>
        </p:txBody>
      </p:sp>
      <p:sp>
        <p:nvSpPr>
          <p:cNvPr id="125" name="Rectangle 81"/>
          <p:cNvSpPr>
            <a:spLocks noChangeArrowheads="1"/>
          </p:cNvSpPr>
          <p:nvPr/>
        </p:nvSpPr>
        <p:spPr bwMode="auto">
          <a:xfrm>
            <a:off x="1137320" y="1963688"/>
            <a:ext cx="9144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Clinical </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Documentation</a:t>
            </a:r>
          </a:p>
          <a:p>
            <a:pPr defTabSz="914400" eaLnBrk="0" fontAlgn="auto" hangingPunct="0">
              <a:lnSpc>
                <a:spcPct val="70000"/>
              </a:lnSpc>
              <a:spcBef>
                <a:spcPts val="0"/>
              </a:spcBef>
              <a:spcAft>
                <a:spcPts val="0"/>
              </a:spcAft>
              <a:defRPr/>
            </a:pPr>
            <a:r>
              <a:rPr lang="en-US" sz="550" i="1" dirty="0" err="1">
                <a:solidFill>
                  <a:srgbClr val="FFFFFF"/>
                </a:solidFill>
                <a:latin typeface="Franklin Gothic Book" pitchFamily="34" charset="0"/>
                <a:ea typeface="ＭＳ Ｐゴシック" pitchFamily="34" charset="-128"/>
              </a:rPr>
              <a:t>CareNet</a:t>
            </a:r>
            <a:r>
              <a:rPr lang="en-US" sz="550" i="1" dirty="0" smtClean="0">
                <a:solidFill>
                  <a:srgbClr val="FFFFFF"/>
                </a:solidFill>
                <a:latin typeface="Franklin Gothic Book" pitchFamily="34" charset="0"/>
                <a:ea typeface="ＭＳ Ｐゴシック" pitchFamily="34" charset="-128"/>
              </a:rPr>
              <a:t>®, </a:t>
            </a:r>
            <a:r>
              <a:rPr lang="en-US" sz="550" i="1" dirty="0" err="1" smtClean="0">
                <a:solidFill>
                  <a:srgbClr val="FFFFFF"/>
                </a:solidFill>
                <a:latin typeface="Franklin Gothic Book" pitchFamily="34" charset="0"/>
                <a:ea typeface="ＭＳ Ｐゴシック" pitchFamily="34" charset="-128"/>
              </a:rPr>
              <a:t>PowerNote</a:t>
            </a:r>
            <a:r>
              <a:rPr lang="en-US" sz="550" i="1" dirty="0" smtClean="0">
                <a:solidFill>
                  <a:srgbClr val="FFFFFF"/>
                </a:solidFill>
                <a:latin typeface="Franklin Gothic Book" pitchFamily="34" charset="0"/>
                <a:ea typeface="ＭＳ Ｐゴシック" pitchFamily="34" charset="-128"/>
              </a:rPr>
              <a:t>™, </a:t>
            </a:r>
          </a:p>
          <a:p>
            <a:pPr defTabSz="914400" eaLnBrk="0" fontAlgn="auto" hangingPunct="0">
              <a:lnSpc>
                <a:spcPct val="70000"/>
              </a:lnSpc>
              <a:spcBef>
                <a:spcPts val="0"/>
              </a:spcBef>
              <a:spcAft>
                <a:spcPts val="0"/>
              </a:spcAft>
              <a:defRPr/>
            </a:pPr>
            <a:r>
              <a:rPr lang="en-US" sz="550" i="1" dirty="0" err="1" smtClean="0">
                <a:solidFill>
                  <a:srgbClr val="FFFFFF"/>
                </a:solidFill>
                <a:latin typeface="Franklin Gothic Book" pitchFamily="34" charset="0"/>
                <a:ea typeface="ＭＳ Ｐゴシック" pitchFamily="34" charset="-128"/>
              </a:rPr>
              <a:t>PowerForms</a:t>
            </a:r>
            <a:r>
              <a:rPr lang="en-US" sz="550" i="1" dirty="0" smtClean="0">
                <a:solidFill>
                  <a:srgbClr val="FFFFFF"/>
                </a:solidFill>
                <a:latin typeface="Franklin Gothic Book" pitchFamily="34" charset="0"/>
                <a:ea typeface="ＭＳ Ｐゴシック" pitchFamily="34" charset="-128"/>
              </a:rPr>
              <a:t>, </a:t>
            </a:r>
            <a:r>
              <a:rPr lang="en-US" sz="550" i="1" dirty="0" err="1" smtClean="0">
                <a:solidFill>
                  <a:srgbClr val="FFFFFF"/>
                </a:solidFill>
                <a:latin typeface="Franklin Gothic Book" pitchFamily="34" charset="0"/>
                <a:ea typeface="ＭＳ Ｐゴシック" pitchFamily="34" charset="-128"/>
              </a:rPr>
              <a:t>CareCompass</a:t>
            </a:r>
            <a:r>
              <a:rPr lang="en-US" sz="550" i="1" dirty="0" smtClean="0">
                <a:solidFill>
                  <a:srgbClr val="FFFFFF"/>
                </a:solidFill>
                <a:latin typeface="Franklin Gothic Book" pitchFamily="34" charset="0"/>
                <a:ea typeface="ＭＳ Ｐゴシック" pitchFamily="34" charset="-128"/>
              </a:rPr>
              <a:t>, </a:t>
            </a:r>
          </a:p>
          <a:p>
            <a:pPr defTabSz="914400" eaLnBrk="0" fontAlgn="auto" hangingPunct="0">
              <a:lnSpc>
                <a:spcPct val="70000"/>
              </a:lnSpc>
              <a:spcBef>
                <a:spcPts val="0"/>
              </a:spcBef>
              <a:spcAft>
                <a:spcPts val="0"/>
              </a:spcAft>
              <a:defRPr/>
            </a:pPr>
            <a:r>
              <a:rPr lang="en-US" sz="550" i="1" dirty="0" smtClean="0">
                <a:solidFill>
                  <a:srgbClr val="FFFFFF"/>
                </a:solidFill>
                <a:latin typeface="Franklin Gothic Book" pitchFamily="34" charset="0"/>
                <a:ea typeface="ＭＳ Ｐゴシック" pitchFamily="34" charset="-128"/>
              </a:rPr>
              <a:t>Care Management</a:t>
            </a:r>
            <a:endParaRPr lang="en-US" sz="550" i="1" dirty="0">
              <a:solidFill>
                <a:srgbClr val="FFFFFF"/>
              </a:solidFill>
              <a:latin typeface="Franklin Gothic Book" pitchFamily="34" charset="0"/>
              <a:ea typeface="ＭＳ Ｐゴシック" pitchFamily="34" charset="-128"/>
            </a:endParaRPr>
          </a:p>
        </p:txBody>
      </p:sp>
      <p:sp>
        <p:nvSpPr>
          <p:cNvPr id="126" name="Rectangle 8"/>
          <p:cNvSpPr>
            <a:spLocks noChangeArrowheads="1"/>
          </p:cNvSpPr>
          <p:nvPr/>
        </p:nvSpPr>
        <p:spPr bwMode="auto">
          <a:xfrm>
            <a:off x="4606280" y="1088740"/>
            <a:ext cx="6858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Knowledge </a:t>
            </a:r>
          </a:p>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&amp; Outcomes</a:t>
            </a:r>
          </a:p>
        </p:txBody>
      </p:sp>
      <p:sp>
        <p:nvSpPr>
          <p:cNvPr id="127" name="Rectangle 22"/>
          <p:cNvSpPr>
            <a:spLocks noChangeArrowheads="1"/>
          </p:cNvSpPr>
          <p:nvPr/>
        </p:nvSpPr>
        <p:spPr bwMode="auto">
          <a:xfrm>
            <a:off x="4608004" y="1994360"/>
            <a:ext cx="6858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pPr>
            <a:endParaRPr lang="en-US" sz="800" b="1"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pPr>
            <a:r>
              <a:rPr lang="en-US" sz="900" dirty="0">
                <a:solidFill>
                  <a:srgbClr val="FFFFFF"/>
                </a:solidFill>
                <a:latin typeface="Franklin Gothic Demi" pitchFamily="34" charset="0"/>
                <a:ea typeface="ＭＳ Ｐゴシック" pitchFamily="34" charset="-128"/>
              </a:rPr>
              <a:t>Decision</a:t>
            </a:r>
            <a:br>
              <a:rPr lang="en-US" sz="900" dirty="0">
                <a:solidFill>
                  <a:srgbClr val="FFFFFF"/>
                </a:solidFill>
                <a:latin typeface="Franklin Gothic Demi" pitchFamily="34" charset="0"/>
                <a:ea typeface="ＭＳ Ｐゴシック" pitchFamily="34" charset="-128"/>
              </a:rPr>
            </a:br>
            <a:r>
              <a:rPr lang="en-US" sz="900" dirty="0">
                <a:solidFill>
                  <a:srgbClr val="FFFFFF"/>
                </a:solidFill>
                <a:latin typeface="Franklin Gothic Demi" pitchFamily="34" charset="0"/>
                <a:ea typeface="ＭＳ Ｐゴシック" pitchFamily="34" charset="-128"/>
              </a:rPr>
              <a:t>Support</a:t>
            </a:r>
          </a:p>
          <a:p>
            <a:pPr defTabSz="914400" eaLnBrk="0" fontAlgn="auto" hangingPunct="0">
              <a:lnSpc>
                <a:spcPct val="80000"/>
              </a:lnSpc>
              <a:spcBef>
                <a:spcPts val="0"/>
              </a:spcBef>
              <a:spcAft>
                <a:spcPts val="0"/>
              </a:spcAft>
            </a:pPr>
            <a:endParaRPr lang="en-US" sz="700" i="1" dirty="0">
              <a:solidFill>
                <a:srgbClr val="FFFFFF"/>
              </a:solidFill>
              <a:latin typeface="Arial" charset="0"/>
              <a:ea typeface="ＭＳ Ｐゴシック" pitchFamily="34" charset="-128"/>
            </a:endParaRPr>
          </a:p>
        </p:txBody>
      </p:sp>
      <p:sp>
        <p:nvSpPr>
          <p:cNvPr id="128" name="Rectangle 23"/>
          <p:cNvSpPr>
            <a:spLocks noChangeArrowheads="1"/>
          </p:cNvSpPr>
          <p:nvPr/>
        </p:nvSpPr>
        <p:spPr bwMode="auto">
          <a:xfrm>
            <a:off x="4608004" y="3002472"/>
            <a:ext cx="8001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Reporting</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PowerInsight®</a:t>
            </a:r>
          </a:p>
        </p:txBody>
      </p:sp>
      <p:sp>
        <p:nvSpPr>
          <p:cNvPr id="129" name="Rectangle 27"/>
          <p:cNvSpPr>
            <a:spLocks noChangeArrowheads="1"/>
          </p:cNvSpPr>
          <p:nvPr/>
        </p:nvSpPr>
        <p:spPr bwMode="auto">
          <a:xfrm>
            <a:off x="4608004" y="1485542"/>
            <a:ext cx="762000" cy="395287"/>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pPr>
            <a:endParaRPr lang="en-US" sz="800" b="1"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pPr>
            <a:r>
              <a:rPr lang="en-US" sz="900" dirty="0">
                <a:solidFill>
                  <a:srgbClr val="FFFFFF"/>
                </a:solidFill>
                <a:latin typeface="Franklin Gothic Demi" pitchFamily="34" charset="0"/>
                <a:ea typeface="ＭＳ Ｐゴシック" pitchFamily="34" charset="-128"/>
              </a:rPr>
              <a:t>Executable</a:t>
            </a:r>
            <a:br>
              <a:rPr lang="en-US" sz="900" dirty="0">
                <a:solidFill>
                  <a:srgbClr val="FFFFFF"/>
                </a:solidFill>
                <a:latin typeface="Franklin Gothic Demi" pitchFamily="34" charset="0"/>
                <a:ea typeface="ＭＳ Ｐゴシック" pitchFamily="34" charset="-128"/>
              </a:rPr>
            </a:br>
            <a:r>
              <a:rPr lang="en-US" sz="900" dirty="0">
                <a:solidFill>
                  <a:srgbClr val="FFFFFF"/>
                </a:solidFill>
                <a:latin typeface="Franklin Gothic Demi" pitchFamily="34" charset="0"/>
                <a:ea typeface="ＭＳ Ｐゴシック" pitchFamily="34" charset="-128"/>
              </a:rPr>
              <a:t>Knowledge® </a:t>
            </a:r>
            <a:endParaRPr lang="en-US" sz="900" i="1"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pPr>
            <a:endParaRPr lang="en-US" sz="800" i="1" dirty="0">
              <a:solidFill>
                <a:srgbClr val="FFFFFF"/>
              </a:solidFill>
              <a:latin typeface="Arial" charset="0"/>
              <a:ea typeface="ＭＳ Ｐゴシック" pitchFamily="34" charset="-128"/>
            </a:endParaRPr>
          </a:p>
        </p:txBody>
      </p:sp>
      <p:sp>
        <p:nvSpPr>
          <p:cNvPr id="130" name="Rectangle 64"/>
          <p:cNvSpPr>
            <a:spLocks noChangeArrowheads="1"/>
          </p:cNvSpPr>
          <p:nvPr/>
        </p:nvSpPr>
        <p:spPr bwMode="auto">
          <a:xfrm>
            <a:off x="4608004" y="3487478"/>
            <a:ext cx="762000" cy="409575"/>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Clinical </a:t>
            </a:r>
          </a:p>
          <a:p>
            <a:pPr defTabSz="914400" eaLnBrk="0" fontAlgn="auto" hangingPunct="0">
              <a:lnSpc>
                <a:spcPct val="8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Performance</a:t>
            </a:r>
            <a:endParaRPr lang="en-US" sz="900"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Improvemen</a:t>
            </a:r>
            <a:r>
              <a:rPr lang="en-US" sz="800" b="1" dirty="0">
                <a:solidFill>
                  <a:srgbClr val="FFFFFF"/>
                </a:solidFill>
                <a:latin typeface="Franklin Gothic Demi" pitchFamily="34" charset="0"/>
                <a:ea typeface="ＭＳ Ｐゴシック" pitchFamily="34" charset="-128"/>
              </a:rPr>
              <a:t>t</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Lighthouse®</a:t>
            </a:r>
          </a:p>
        </p:txBody>
      </p:sp>
      <p:sp>
        <p:nvSpPr>
          <p:cNvPr id="131" name="Rectangle 26"/>
          <p:cNvSpPr>
            <a:spLocks noChangeArrowheads="1"/>
          </p:cNvSpPr>
          <p:nvPr/>
        </p:nvSpPr>
        <p:spPr bwMode="auto">
          <a:xfrm>
            <a:off x="4608004" y="2492896"/>
            <a:ext cx="800100" cy="395288"/>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pPr>
            <a:r>
              <a:rPr lang="en-US" sz="900" dirty="0">
                <a:solidFill>
                  <a:srgbClr val="FFFFFF"/>
                </a:solidFill>
                <a:latin typeface="Franklin Gothic Demi" pitchFamily="34" charset="0"/>
                <a:ea typeface="ＭＳ Ｐゴシック" pitchFamily="34" charset="-128"/>
              </a:rPr>
              <a:t>Patient </a:t>
            </a:r>
          </a:p>
          <a:p>
            <a:pPr defTabSz="914400" eaLnBrk="0" fontAlgn="auto" hangingPunct="0">
              <a:lnSpc>
                <a:spcPct val="80000"/>
              </a:lnSpc>
              <a:spcBef>
                <a:spcPts val="0"/>
              </a:spcBef>
              <a:spcAft>
                <a:spcPts val="0"/>
              </a:spcAft>
            </a:pPr>
            <a:r>
              <a:rPr lang="en-US" sz="900" dirty="0">
                <a:solidFill>
                  <a:srgbClr val="FFFFFF"/>
                </a:solidFill>
                <a:latin typeface="Franklin Gothic Demi" pitchFamily="34" charset="0"/>
                <a:ea typeface="ＭＳ Ｐゴシック" pitchFamily="34" charset="-128"/>
              </a:rPr>
              <a:t>Education</a:t>
            </a:r>
          </a:p>
          <a:p>
            <a:pPr defTabSz="914400" eaLnBrk="0" fontAlgn="auto" hangingPunct="0">
              <a:lnSpc>
                <a:spcPct val="80000"/>
              </a:lnSpc>
              <a:spcBef>
                <a:spcPts val="0"/>
              </a:spcBef>
              <a:spcAft>
                <a:spcPts val="0"/>
              </a:spcAft>
            </a:pPr>
            <a:r>
              <a:rPr lang="en-US" sz="700" i="1" dirty="0">
                <a:solidFill>
                  <a:srgbClr val="FFFFFF"/>
                </a:solidFill>
                <a:latin typeface="Franklin Gothic Book" pitchFamily="34" charset="0"/>
                <a:ea typeface="ＭＳ Ｐゴシック" pitchFamily="34" charset="-128"/>
              </a:rPr>
              <a:t>ExitCare, Krames</a:t>
            </a:r>
          </a:p>
        </p:txBody>
      </p:sp>
      <p:sp>
        <p:nvSpPr>
          <p:cNvPr id="132" name="Rectangle 64"/>
          <p:cNvSpPr>
            <a:spLocks noChangeArrowheads="1"/>
          </p:cNvSpPr>
          <p:nvPr/>
        </p:nvSpPr>
        <p:spPr bwMode="auto">
          <a:xfrm>
            <a:off x="4608004" y="3991534"/>
            <a:ext cx="876300" cy="409575"/>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Core Measures</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Lighthouse®</a:t>
            </a:r>
          </a:p>
        </p:txBody>
      </p:sp>
      <p:sp>
        <p:nvSpPr>
          <p:cNvPr id="133" name="Rectangle 77"/>
          <p:cNvSpPr>
            <a:spLocks noChangeArrowheads="1"/>
          </p:cNvSpPr>
          <p:nvPr/>
        </p:nvSpPr>
        <p:spPr bwMode="auto">
          <a:xfrm>
            <a:off x="4608004" y="4512333"/>
            <a:ext cx="876300" cy="419100"/>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Critical Care</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Outcomes</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APACHE®</a:t>
            </a:r>
          </a:p>
          <a:p>
            <a:pPr defTabSz="914400" eaLnBrk="0" fontAlgn="auto" hangingPunct="0">
              <a:lnSpc>
                <a:spcPct val="8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Outcomes</a:t>
            </a:r>
            <a:endParaRPr lang="en-US" sz="700" i="1" dirty="0">
              <a:solidFill>
                <a:srgbClr val="FFFFFF"/>
              </a:solidFill>
              <a:latin typeface="Franklin Gothic Book" pitchFamily="34" charset="0"/>
              <a:ea typeface="ＭＳ Ｐゴシック" pitchFamily="34" charset="-128"/>
            </a:endParaRPr>
          </a:p>
        </p:txBody>
      </p:sp>
      <p:sp>
        <p:nvSpPr>
          <p:cNvPr id="134" name="Rectangle 10"/>
          <p:cNvSpPr>
            <a:spLocks noChangeArrowheads="1"/>
          </p:cNvSpPr>
          <p:nvPr/>
        </p:nvSpPr>
        <p:spPr bwMode="auto">
          <a:xfrm>
            <a:off x="7202711" y="1475508"/>
            <a:ext cx="914400" cy="441325"/>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Device </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Connectivity</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Architecture</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CareAware®</a:t>
            </a:r>
          </a:p>
        </p:txBody>
      </p:sp>
      <p:sp>
        <p:nvSpPr>
          <p:cNvPr id="135" name="Rectangle 8"/>
          <p:cNvSpPr>
            <a:spLocks noChangeArrowheads="1"/>
          </p:cNvSpPr>
          <p:nvPr/>
        </p:nvSpPr>
        <p:spPr bwMode="auto">
          <a:xfrm>
            <a:off x="8135813" y="2469655"/>
            <a:ext cx="6858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Health</a:t>
            </a:r>
          </a:p>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Professions</a:t>
            </a:r>
          </a:p>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Education</a:t>
            </a:r>
          </a:p>
        </p:txBody>
      </p:sp>
      <p:sp>
        <p:nvSpPr>
          <p:cNvPr id="136" name="Rectangle 8"/>
          <p:cNvSpPr>
            <a:spLocks noChangeArrowheads="1"/>
          </p:cNvSpPr>
          <p:nvPr/>
        </p:nvSpPr>
        <p:spPr bwMode="auto">
          <a:xfrm>
            <a:off x="8050088" y="1135596"/>
            <a:ext cx="7620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Collaboration</a:t>
            </a:r>
          </a:p>
        </p:txBody>
      </p:sp>
      <p:sp>
        <p:nvSpPr>
          <p:cNvPr id="137" name="Rectangle 23"/>
          <p:cNvSpPr>
            <a:spLocks noChangeArrowheads="1"/>
          </p:cNvSpPr>
          <p:nvPr/>
        </p:nvSpPr>
        <p:spPr bwMode="auto">
          <a:xfrm>
            <a:off x="8064388" y="1490304"/>
            <a:ext cx="9144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Online</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Collaboration</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uCern™</a:t>
            </a:r>
          </a:p>
        </p:txBody>
      </p:sp>
      <p:sp>
        <p:nvSpPr>
          <p:cNvPr id="138" name="Rectangle 23"/>
          <p:cNvSpPr>
            <a:spLocks noChangeArrowheads="1"/>
          </p:cNvSpPr>
          <p:nvPr/>
        </p:nvSpPr>
        <p:spPr bwMode="auto">
          <a:xfrm>
            <a:off x="8064388" y="1994360"/>
            <a:ext cx="9144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Developer</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Services</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uDevelop™</a:t>
            </a:r>
          </a:p>
        </p:txBody>
      </p:sp>
      <p:sp>
        <p:nvSpPr>
          <p:cNvPr id="139" name="Rectangle 8"/>
          <p:cNvSpPr>
            <a:spLocks noChangeArrowheads="1"/>
          </p:cNvSpPr>
          <p:nvPr/>
        </p:nvSpPr>
        <p:spPr bwMode="auto">
          <a:xfrm>
            <a:off x="6393346" y="3487291"/>
            <a:ext cx="762000" cy="457200"/>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Support</a:t>
            </a:r>
          </a:p>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Systems &amp;</a:t>
            </a:r>
          </a:p>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Services</a:t>
            </a:r>
          </a:p>
        </p:txBody>
      </p:sp>
      <p:sp>
        <p:nvSpPr>
          <p:cNvPr id="140" name="Rectangle 23"/>
          <p:cNvSpPr>
            <a:spLocks noChangeArrowheads="1"/>
          </p:cNvSpPr>
          <p:nvPr/>
        </p:nvSpPr>
        <p:spPr bwMode="auto">
          <a:xfrm>
            <a:off x="6336196" y="4046588"/>
            <a:ext cx="9144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850" dirty="0">
                <a:solidFill>
                  <a:srgbClr val="FFFFFF"/>
                </a:solidFill>
                <a:latin typeface="Franklin Gothic Demi" pitchFamily="34" charset="0"/>
                <a:ea typeface="ＭＳ Ｐゴシック" pitchFamily="34" charset="-128"/>
              </a:rPr>
              <a:t>Implementation</a:t>
            </a:r>
          </a:p>
          <a:p>
            <a:pPr defTabSz="914400" eaLnBrk="0" fontAlgn="auto" hangingPunct="0">
              <a:lnSpc>
                <a:spcPct val="80000"/>
              </a:lnSpc>
              <a:spcBef>
                <a:spcPts val="0"/>
              </a:spcBef>
              <a:spcAft>
                <a:spcPts val="0"/>
              </a:spcAft>
              <a:defRPr/>
            </a:pPr>
            <a:r>
              <a:rPr lang="en-US" sz="850" dirty="0">
                <a:solidFill>
                  <a:srgbClr val="FFFFFF"/>
                </a:solidFill>
                <a:latin typeface="Franklin Gothic Demi" pitchFamily="34" charset="0"/>
                <a:ea typeface="ＭＳ Ｐゴシック" pitchFamily="34" charset="-128"/>
              </a:rPr>
              <a:t>Systems &amp; Tools</a:t>
            </a:r>
          </a:p>
        </p:txBody>
      </p:sp>
      <p:sp>
        <p:nvSpPr>
          <p:cNvPr id="141" name="Rectangle 23"/>
          <p:cNvSpPr>
            <a:spLocks noChangeArrowheads="1"/>
          </p:cNvSpPr>
          <p:nvPr/>
        </p:nvSpPr>
        <p:spPr bwMode="auto">
          <a:xfrm>
            <a:off x="5468401" y="1484784"/>
            <a:ext cx="6858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Learning</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Services</a:t>
            </a:r>
          </a:p>
        </p:txBody>
      </p:sp>
      <p:sp>
        <p:nvSpPr>
          <p:cNvPr id="142" name="Rectangle 23"/>
          <p:cNvSpPr>
            <a:spLocks noChangeArrowheads="1"/>
          </p:cNvSpPr>
          <p:nvPr/>
        </p:nvSpPr>
        <p:spPr bwMode="auto">
          <a:xfrm>
            <a:off x="5468401" y="2010892"/>
            <a:ext cx="7239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Clinical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Adoption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Services</a:t>
            </a:r>
          </a:p>
        </p:txBody>
      </p:sp>
      <p:sp>
        <p:nvSpPr>
          <p:cNvPr id="143" name="Rectangle 23"/>
          <p:cNvSpPr>
            <a:spLocks noChangeArrowheads="1"/>
          </p:cNvSpPr>
          <p:nvPr/>
        </p:nvSpPr>
        <p:spPr bwMode="auto">
          <a:xfrm>
            <a:off x="5472100" y="2492896"/>
            <a:ext cx="9906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850" dirty="0">
                <a:solidFill>
                  <a:srgbClr val="FFFFFF"/>
                </a:solidFill>
                <a:latin typeface="Franklin Gothic Demi" pitchFamily="34" charset="0"/>
                <a:ea typeface="ＭＳ Ｐゴシック" pitchFamily="34" charset="-128"/>
              </a:rPr>
              <a:t>Implementation</a:t>
            </a:r>
          </a:p>
          <a:p>
            <a:pPr defTabSz="914400" eaLnBrk="0" fontAlgn="auto" hangingPunct="0">
              <a:lnSpc>
                <a:spcPct val="80000"/>
              </a:lnSpc>
              <a:spcBef>
                <a:spcPts val="0"/>
              </a:spcBef>
              <a:spcAft>
                <a:spcPts val="0"/>
              </a:spcAft>
              <a:defRPr/>
            </a:pPr>
            <a:r>
              <a:rPr lang="en-US" sz="850" dirty="0">
                <a:solidFill>
                  <a:srgbClr val="FFFFFF"/>
                </a:solidFill>
                <a:latin typeface="Franklin Gothic Demi" pitchFamily="34" charset="0"/>
                <a:ea typeface="ＭＳ Ｐゴシック" pitchFamily="34" charset="-128"/>
              </a:rPr>
              <a:t>Services</a:t>
            </a:r>
            <a:endParaRPr lang="en-US" sz="850" i="1" dirty="0">
              <a:solidFill>
                <a:srgbClr val="FFFFFF"/>
              </a:solidFill>
              <a:latin typeface="Franklin Gothic Demi" pitchFamily="34" charset="0"/>
              <a:ea typeface="ＭＳ Ｐゴシック" pitchFamily="34" charset="-128"/>
            </a:endParaRPr>
          </a:p>
        </p:txBody>
      </p:sp>
      <p:sp>
        <p:nvSpPr>
          <p:cNvPr id="144" name="Rectangle 23"/>
          <p:cNvSpPr>
            <a:spLocks noChangeArrowheads="1"/>
          </p:cNvSpPr>
          <p:nvPr/>
        </p:nvSpPr>
        <p:spPr bwMode="auto">
          <a:xfrm>
            <a:off x="5468401" y="3001492"/>
            <a:ext cx="6858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Upgrade</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Services</a:t>
            </a:r>
          </a:p>
        </p:txBody>
      </p:sp>
      <p:sp>
        <p:nvSpPr>
          <p:cNvPr id="145" name="Rectangle 23"/>
          <p:cNvSpPr>
            <a:spLocks noChangeArrowheads="1"/>
          </p:cNvSpPr>
          <p:nvPr/>
        </p:nvSpPr>
        <p:spPr bwMode="auto">
          <a:xfrm>
            <a:off x="5468401" y="3496792"/>
            <a:ext cx="914400" cy="390525"/>
          </a:xfrm>
          <a:prstGeom prst="rect">
            <a:avLst/>
          </a:prstGeom>
          <a:noFill/>
          <a:ln w="12700">
            <a:noFill/>
            <a:miter lim="800000"/>
            <a:headEnd/>
            <a:tailEnd/>
          </a:ln>
        </p:spPr>
        <p:txBody>
          <a:bodyPr wrap="square" lIns="91422" tIns="45712" rIns="91422" bIns="45712" anchor="ctr"/>
          <a:lstStyle/>
          <a:p>
            <a:pPr defTabSz="914400" eaLnBrk="0" fontAlgn="auto" hangingPunct="0">
              <a:lnSpc>
                <a:spcPct val="8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Enterprise Resource Planning</a:t>
            </a:r>
            <a:endParaRPr lang="en-US" sz="900" dirty="0">
              <a:solidFill>
                <a:srgbClr val="FFFFFF"/>
              </a:solidFill>
              <a:latin typeface="Franklin Gothic Demi" pitchFamily="34" charset="0"/>
              <a:ea typeface="ＭＳ Ｐゴシック" pitchFamily="34" charset="-128"/>
            </a:endParaRPr>
          </a:p>
        </p:txBody>
      </p:sp>
      <p:sp>
        <p:nvSpPr>
          <p:cNvPr id="146" name="Rectangle 23"/>
          <p:cNvSpPr>
            <a:spLocks noChangeArrowheads="1"/>
          </p:cNvSpPr>
          <p:nvPr/>
        </p:nvSpPr>
        <p:spPr bwMode="auto">
          <a:xfrm>
            <a:off x="5468401" y="4010584"/>
            <a:ext cx="9144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Regulatory </a:t>
            </a:r>
            <a:r>
              <a:rPr lang="en-US" sz="900" dirty="0" smtClean="0">
                <a:solidFill>
                  <a:srgbClr val="FFFFFF"/>
                </a:solidFill>
                <a:latin typeface="Franklin Gothic Demi" pitchFamily="34" charset="0"/>
                <a:ea typeface="ＭＳ Ｐゴシック" pitchFamily="34" charset="-128"/>
              </a:rPr>
              <a:t>&amp;</a:t>
            </a:r>
            <a:endParaRPr lang="en-US" sz="900"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Compliance</a:t>
            </a:r>
          </a:p>
          <a:p>
            <a:pPr defTabSz="914400" eaLnBrk="0" fontAlgn="auto" hangingPunct="0">
              <a:lnSpc>
                <a:spcPct val="8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Practice</a:t>
            </a:r>
            <a:endParaRPr lang="en-US" sz="800" dirty="0">
              <a:solidFill>
                <a:srgbClr val="FFFFFF"/>
              </a:solidFill>
              <a:latin typeface="Franklin Gothic Demi" pitchFamily="34" charset="0"/>
              <a:ea typeface="ＭＳ Ｐゴシック" pitchFamily="34" charset="-128"/>
            </a:endParaRPr>
          </a:p>
        </p:txBody>
      </p:sp>
      <p:sp>
        <p:nvSpPr>
          <p:cNvPr id="147" name="Rectangle 64"/>
          <p:cNvSpPr>
            <a:spLocks noChangeArrowheads="1"/>
          </p:cNvSpPr>
          <p:nvPr/>
        </p:nvSpPr>
        <p:spPr bwMode="auto">
          <a:xfrm>
            <a:off x="5468401" y="4487393"/>
            <a:ext cx="762000" cy="409575"/>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Outcome</a:t>
            </a:r>
            <a:endParaRPr lang="en-US" sz="900"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Optimization</a:t>
            </a:r>
            <a:endParaRPr lang="en-US" sz="800" b="1"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Lighthouse®</a:t>
            </a:r>
          </a:p>
        </p:txBody>
      </p:sp>
      <p:sp>
        <p:nvSpPr>
          <p:cNvPr id="148" name="Rectangle 23"/>
          <p:cNvSpPr>
            <a:spLocks noChangeArrowheads="1"/>
          </p:cNvSpPr>
          <p:nvPr/>
        </p:nvSpPr>
        <p:spPr bwMode="auto">
          <a:xfrm>
            <a:off x="5468401" y="5018696"/>
            <a:ext cx="9144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Technology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Delivery</a:t>
            </a:r>
            <a:r>
              <a:rPr lang="en-US" sz="900" i="1" dirty="0">
                <a:solidFill>
                  <a:srgbClr val="FFFFFF"/>
                </a:solidFill>
                <a:latin typeface="Franklin Gothic Demi" pitchFamily="34" charset="0"/>
                <a:ea typeface="ＭＳ Ｐゴシック" pitchFamily="34" charset="-128"/>
              </a:rPr>
              <a:t>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Services</a:t>
            </a:r>
          </a:p>
        </p:txBody>
      </p:sp>
      <p:sp>
        <p:nvSpPr>
          <p:cNvPr id="149" name="Rectangle 23"/>
          <p:cNvSpPr>
            <a:spLocks noChangeArrowheads="1"/>
          </p:cNvSpPr>
          <p:nvPr/>
        </p:nvSpPr>
        <p:spPr bwMode="auto">
          <a:xfrm>
            <a:off x="6336196" y="1480568"/>
            <a:ext cx="6477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Remote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Hosting</a:t>
            </a:r>
          </a:p>
          <a:p>
            <a:pPr defTabSz="914400" eaLnBrk="0" fontAlgn="auto" hangingPunct="0">
              <a:lnSpc>
                <a:spcPct val="8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CernerWorks</a:t>
            </a:r>
            <a:r>
              <a:rPr lang="en-US" sz="600" i="1" dirty="0" smtClean="0">
                <a:solidFill>
                  <a:srgbClr val="FFFFFF"/>
                </a:solidFill>
                <a:latin typeface="Franklin Gothic Book" pitchFamily="34" charset="0"/>
                <a:ea typeface="ＭＳ Ｐゴシック" pitchFamily="34" charset="-128"/>
              </a:rPr>
              <a:t>™</a:t>
            </a:r>
            <a:endParaRPr lang="en-US" sz="600" i="1" dirty="0">
              <a:solidFill>
                <a:srgbClr val="FFFFFF"/>
              </a:solidFill>
              <a:latin typeface="Franklin Gothic Book" pitchFamily="34" charset="0"/>
              <a:ea typeface="ＭＳ Ｐゴシック" pitchFamily="34" charset="-128"/>
            </a:endParaRPr>
          </a:p>
        </p:txBody>
      </p:sp>
      <p:sp>
        <p:nvSpPr>
          <p:cNvPr id="150" name="Rectangle 23"/>
          <p:cNvSpPr>
            <a:spLocks noChangeArrowheads="1"/>
          </p:cNvSpPr>
          <p:nvPr/>
        </p:nvSpPr>
        <p:spPr bwMode="auto">
          <a:xfrm>
            <a:off x="6336196" y="2004443"/>
            <a:ext cx="8001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Operational</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Management</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Services</a:t>
            </a:r>
          </a:p>
        </p:txBody>
      </p:sp>
      <p:sp>
        <p:nvSpPr>
          <p:cNvPr id="151" name="Rectangle 23"/>
          <p:cNvSpPr>
            <a:spLocks noChangeArrowheads="1"/>
          </p:cNvSpPr>
          <p:nvPr/>
        </p:nvSpPr>
        <p:spPr bwMode="auto">
          <a:xfrm>
            <a:off x="6336196" y="2498416"/>
            <a:ext cx="8382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Application</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Management</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Services</a:t>
            </a:r>
            <a:endParaRPr lang="en-US" sz="800" dirty="0">
              <a:solidFill>
                <a:srgbClr val="FFFFFF"/>
              </a:solidFill>
              <a:latin typeface="Franklin Gothic Demi" pitchFamily="34" charset="0"/>
              <a:ea typeface="ＭＳ Ｐゴシック" pitchFamily="34" charset="-128"/>
            </a:endParaRPr>
          </a:p>
        </p:txBody>
      </p:sp>
      <p:sp>
        <p:nvSpPr>
          <p:cNvPr id="152" name="Rectangle 23"/>
          <p:cNvSpPr>
            <a:spLocks noChangeArrowheads="1"/>
          </p:cNvSpPr>
          <p:nvPr/>
        </p:nvSpPr>
        <p:spPr bwMode="auto">
          <a:xfrm>
            <a:off x="6336196" y="3002472"/>
            <a:ext cx="6096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Disaster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Recovery</a:t>
            </a:r>
          </a:p>
        </p:txBody>
      </p:sp>
      <p:sp>
        <p:nvSpPr>
          <p:cNvPr id="153" name="Rectangle 23"/>
          <p:cNvSpPr>
            <a:spLocks noChangeArrowheads="1"/>
          </p:cNvSpPr>
          <p:nvPr/>
        </p:nvSpPr>
        <p:spPr bwMode="auto">
          <a:xfrm>
            <a:off x="6338292" y="4523395"/>
            <a:ext cx="9144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Issue Support</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&amp; Resolution</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SolutionWorks</a:t>
            </a:r>
          </a:p>
        </p:txBody>
      </p:sp>
      <p:sp>
        <p:nvSpPr>
          <p:cNvPr id="154" name="Rectangle 23"/>
          <p:cNvSpPr>
            <a:spLocks noChangeArrowheads="1"/>
          </p:cNvSpPr>
          <p:nvPr/>
        </p:nvSpPr>
        <p:spPr bwMode="auto">
          <a:xfrm>
            <a:off x="6338292" y="5018696"/>
            <a:ext cx="9144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Performance</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Monitoring/</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Best Practices</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Lights On Network™</a:t>
            </a:r>
          </a:p>
        </p:txBody>
      </p:sp>
      <p:sp>
        <p:nvSpPr>
          <p:cNvPr id="155" name="Rectangle 23"/>
          <p:cNvSpPr>
            <a:spLocks noChangeArrowheads="1"/>
          </p:cNvSpPr>
          <p:nvPr/>
        </p:nvSpPr>
        <p:spPr bwMode="auto">
          <a:xfrm>
            <a:off x="8064388" y="3002472"/>
            <a:ext cx="914400" cy="3905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Academic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Education</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Solution (AES</a:t>
            </a:r>
            <a:r>
              <a:rPr lang="en-US" sz="900" dirty="0">
                <a:solidFill>
                  <a:srgbClr val="FFFFFF"/>
                </a:solidFill>
                <a:latin typeface="Franklin Gothic Book"/>
                <a:ea typeface="ＭＳ Ｐゴシック" pitchFamily="34" charset="-128"/>
              </a:rPr>
              <a:t>)</a:t>
            </a:r>
          </a:p>
        </p:txBody>
      </p:sp>
      <p:sp>
        <p:nvSpPr>
          <p:cNvPr id="156" name="Rectangle 65"/>
          <p:cNvSpPr>
            <a:spLocks noChangeArrowheads="1"/>
          </p:cNvSpPr>
          <p:nvPr/>
        </p:nvSpPr>
        <p:spPr bwMode="auto">
          <a:xfrm>
            <a:off x="4608004" y="6021289"/>
            <a:ext cx="914400" cy="419100"/>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Clinical</a:t>
            </a:r>
          </a:p>
          <a:p>
            <a:pPr defTabSz="914400" eaLnBrk="0" fontAlgn="auto" hangingPunct="0">
              <a:lnSpc>
                <a:spcPct val="7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Research </a:t>
            </a:r>
            <a:endParaRPr lang="en-US" sz="900" dirty="0">
              <a:solidFill>
                <a:srgbClr val="FFFFFF"/>
              </a:solidFill>
              <a:latin typeface="Franklin Gothic Demi" pitchFamily="34" charset="0"/>
              <a:ea typeface="ＭＳ Ｐゴシック" pitchFamily="34" charset="-128"/>
            </a:endParaRP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PowerTrials™, </a:t>
            </a:r>
          </a:p>
          <a:p>
            <a:pPr defTabSz="914400" eaLnBrk="0" fontAlgn="auto" hangingPunct="0">
              <a:lnSpc>
                <a:spcPct val="70000"/>
              </a:lnSpc>
              <a:spcBef>
                <a:spcPts val="0"/>
              </a:spcBef>
              <a:spcAft>
                <a:spcPts val="0"/>
              </a:spcAft>
              <a:defRPr/>
            </a:pPr>
            <a:r>
              <a:rPr lang="en-US" sz="700" i="1" dirty="0" err="1" smtClean="0">
                <a:solidFill>
                  <a:srgbClr val="FFFFFF"/>
                </a:solidFill>
                <a:latin typeface="Franklin Gothic Book" pitchFamily="34" charset="0"/>
                <a:ea typeface="ＭＳ Ｐゴシック" pitchFamily="34" charset="-128"/>
              </a:rPr>
              <a:t>Discovere</a:t>
            </a:r>
            <a:r>
              <a:rPr lang="en-US" sz="700" i="1" dirty="0" smtClean="0">
                <a:solidFill>
                  <a:srgbClr val="FFFFFF"/>
                </a:solidFill>
                <a:latin typeface="Franklin Gothic Book" pitchFamily="34" charset="0"/>
                <a:ea typeface="ＭＳ Ｐゴシック" pitchFamily="34" charset="-128"/>
              </a:rPr>
              <a:t>, </a:t>
            </a:r>
            <a:endParaRPr lang="en-US" sz="700" i="1" dirty="0">
              <a:solidFill>
                <a:srgbClr val="FFFFFF"/>
              </a:solidFill>
              <a:latin typeface="Franklin Gothic Book" pitchFamily="34" charset="0"/>
              <a:ea typeface="ＭＳ Ｐゴシック" pitchFamily="34" charset="-128"/>
            </a:endParaRPr>
          </a:p>
        </p:txBody>
      </p:sp>
      <p:sp>
        <p:nvSpPr>
          <p:cNvPr id="157" name="Rectangle 18"/>
          <p:cNvSpPr>
            <a:spLocks noChangeArrowheads="1"/>
          </p:cNvSpPr>
          <p:nvPr/>
        </p:nvSpPr>
        <p:spPr bwMode="auto">
          <a:xfrm>
            <a:off x="4608006" y="5502932"/>
            <a:ext cx="912813" cy="415925"/>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Public Health</a:t>
            </a:r>
          </a:p>
          <a:p>
            <a:pPr defTabSz="914400" eaLnBrk="0" fontAlgn="auto" hangingPunct="0">
              <a:lnSpc>
                <a:spcPct val="80000"/>
              </a:lnSpc>
              <a:spcBef>
                <a:spcPts val="0"/>
              </a:spcBef>
              <a:spcAft>
                <a:spcPts val="0"/>
              </a:spcAft>
              <a:defRPr/>
            </a:pPr>
            <a:r>
              <a:rPr lang="en-US" sz="700" i="1" dirty="0" err="1" smtClean="0">
                <a:solidFill>
                  <a:srgbClr val="FFFFFF"/>
                </a:solidFill>
                <a:latin typeface="Franklin Gothic Book" pitchFamily="34" charset="0"/>
                <a:ea typeface="ＭＳ Ｐゴシック" pitchFamily="34" charset="-128"/>
              </a:rPr>
              <a:t>HealthSentry</a:t>
            </a:r>
            <a:r>
              <a:rPr lang="en-US" sz="700" i="1" dirty="0">
                <a:solidFill>
                  <a:srgbClr val="FFFFFF"/>
                </a:solidFill>
                <a:latin typeface="Franklin Gothic Book" pitchFamily="34" charset="0"/>
                <a:ea typeface="ＭＳ Ｐゴシック" pitchFamily="34" charset="-128"/>
              </a:rPr>
              <a:t>®</a:t>
            </a:r>
            <a:endParaRPr lang="en-US" sz="700" b="1" dirty="0">
              <a:solidFill>
                <a:srgbClr val="FFFFFF"/>
              </a:solidFill>
              <a:latin typeface="Franklin Gothic Book" pitchFamily="34" charset="0"/>
              <a:ea typeface="ＭＳ Ｐゴシック" pitchFamily="34" charset="-128"/>
            </a:endParaRPr>
          </a:p>
        </p:txBody>
      </p:sp>
      <p:sp>
        <p:nvSpPr>
          <p:cNvPr id="158" name="Rectangle 10"/>
          <p:cNvSpPr>
            <a:spLocks noChangeArrowheads="1"/>
          </p:cNvSpPr>
          <p:nvPr/>
        </p:nvSpPr>
        <p:spPr bwMode="auto">
          <a:xfrm>
            <a:off x="4608004" y="4960219"/>
            <a:ext cx="876300" cy="512812"/>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Life Sciences</a:t>
            </a:r>
            <a:endParaRPr lang="en-US" sz="900" dirty="0">
              <a:solidFill>
                <a:srgbClr val="FFFFFF"/>
              </a:solidFill>
              <a:latin typeface="Franklin Gothic Demi" pitchFamily="34" charset="0"/>
              <a:ea typeface="ＭＳ Ｐゴシック" pitchFamily="34" charset="-128"/>
            </a:endParaRP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Drug Safety,</a:t>
            </a:r>
          </a:p>
          <a:p>
            <a:pPr defTabSz="914400" eaLnBrk="0" fontAlgn="auto" hangingPunct="0">
              <a:lnSpc>
                <a:spcPct val="80000"/>
              </a:lnSpc>
              <a:spcBef>
                <a:spcPts val="0"/>
              </a:spcBef>
              <a:spcAft>
                <a:spcPts val="0"/>
              </a:spcAft>
              <a:defRPr/>
            </a:pPr>
            <a:r>
              <a:rPr lang="en-US" sz="700" i="1" dirty="0" err="1">
                <a:solidFill>
                  <a:srgbClr val="FFFFFF"/>
                </a:solidFill>
                <a:latin typeface="Franklin Gothic Book" pitchFamily="34" charset="0"/>
                <a:ea typeface="ＭＳ Ｐゴシック" pitchFamily="34" charset="-128"/>
              </a:rPr>
              <a:t>Discovere</a:t>
            </a:r>
            <a:r>
              <a:rPr lang="en-US" sz="700" i="1" dirty="0">
                <a:solidFill>
                  <a:srgbClr val="FFFFFF"/>
                </a:solidFill>
                <a:latin typeface="Franklin Gothic Book" pitchFamily="34" charset="0"/>
                <a:ea typeface="ＭＳ Ｐゴシック" pitchFamily="34" charset="-128"/>
              </a:rPr>
              <a:t>™ Late </a:t>
            </a:r>
            <a:endParaRPr lang="en-US" sz="700" i="1" dirty="0" smtClean="0">
              <a:solidFill>
                <a:srgbClr val="FFFFFF"/>
              </a:solidFill>
              <a:latin typeface="Franklin Gothic Book" pitchFamily="34" charset="0"/>
              <a:ea typeface="ＭＳ Ｐゴシック" pitchFamily="34" charset="-128"/>
            </a:endParaRPr>
          </a:p>
          <a:p>
            <a:pPr defTabSz="914400" eaLnBrk="0" fontAlgn="auto" hangingPunct="0">
              <a:lnSpc>
                <a:spcPct val="8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Phase</a:t>
            </a:r>
            <a:r>
              <a:rPr lang="en-US" sz="700" i="1" dirty="0">
                <a:solidFill>
                  <a:srgbClr val="FFFFFF"/>
                </a:solidFill>
                <a:latin typeface="Franklin Gothic Book" pitchFamily="34" charset="0"/>
                <a:ea typeface="ＭＳ Ｐゴシック" pitchFamily="34" charset="-128"/>
              </a:rPr>
              <a:t>,</a:t>
            </a:r>
          </a:p>
          <a:p>
            <a:pPr defTabSz="914400" eaLnBrk="0" fontAlgn="auto" hangingPunct="0">
              <a:lnSpc>
                <a:spcPct val="8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Health Facts®</a:t>
            </a:r>
          </a:p>
        </p:txBody>
      </p:sp>
      <p:sp>
        <p:nvSpPr>
          <p:cNvPr id="159" name="Rectangle 295"/>
          <p:cNvSpPr>
            <a:spLocks noChangeArrowheads="1"/>
          </p:cNvSpPr>
          <p:nvPr/>
        </p:nvSpPr>
        <p:spPr bwMode="auto">
          <a:xfrm>
            <a:off x="7272300" y="296094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60" name="Rectangle 10"/>
          <p:cNvSpPr>
            <a:spLocks noChangeArrowheads="1"/>
          </p:cNvSpPr>
          <p:nvPr/>
        </p:nvSpPr>
        <p:spPr bwMode="auto">
          <a:xfrm>
            <a:off x="7202711" y="2483620"/>
            <a:ext cx="914400" cy="4413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Cerner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Smart Room </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Solutions</a:t>
            </a:r>
          </a:p>
        </p:txBody>
      </p:sp>
      <p:sp>
        <p:nvSpPr>
          <p:cNvPr id="161" name="Rectangle 10"/>
          <p:cNvSpPr>
            <a:spLocks noChangeArrowheads="1"/>
          </p:cNvSpPr>
          <p:nvPr/>
        </p:nvSpPr>
        <p:spPr bwMode="auto">
          <a:xfrm>
            <a:off x="7202711" y="2987676"/>
            <a:ext cx="914400" cy="441325"/>
          </a:xfrm>
          <a:prstGeom prst="rect">
            <a:avLst/>
          </a:prstGeom>
          <a:noFill/>
          <a:ln w="12700">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Medical</a:t>
            </a:r>
          </a:p>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Device Resale</a:t>
            </a:r>
          </a:p>
        </p:txBody>
      </p:sp>
      <p:sp>
        <p:nvSpPr>
          <p:cNvPr id="162" name="Rectangle 8"/>
          <p:cNvSpPr>
            <a:spLocks noChangeArrowheads="1"/>
          </p:cNvSpPr>
          <p:nvPr/>
        </p:nvSpPr>
        <p:spPr bwMode="auto">
          <a:xfrm>
            <a:off x="7288436" y="3478263"/>
            <a:ext cx="762000" cy="457200"/>
          </a:xfrm>
          <a:prstGeom prst="rect">
            <a:avLst/>
          </a:prstGeom>
          <a:noFill/>
          <a:ln w="12700">
            <a:noFill/>
            <a:miter lim="800000"/>
            <a:headEnd/>
            <a:tailEnd/>
          </a:ln>
        </p:spPr>
        <p:txBody>
          <a:bodyPr wrap="square" lIns="91422" tIns="45712" rIns="91422" bIns="45712" anchor="ctr"/>
          <a:lstStyle/>
          <a:p>
            <a:pPr defTabSz="914400" eaLnBrk="0" fontAlgn="auto" hangingPunct="0">
              <a:lnSpc>
                <a:spcPct val="80000"/>
              </a:lnSpc>
              <a:spcBef>
                <a:spcPts val="0"/>
              </a:spcBef>
              <a:spcAft>
                <a:spcPts val="0"/>
              </a:spcAft>
              <a:defRPr/>
            </a:pPr>
            <a:r>
              <a:rPr lang="en-US" sz="950" dirty="0">
                <a:solidFill>
                  <a:srgbClr val="0D94D2"/>
                </a:solidFill>
                <a:latin typeface="Franklin Gothic Demi" pitchFamily="34" charset="0"/>
                <a:ea typeface="ＭＳ Ｐゴシック" pitchFamily="34" charset="-128"/>
              </a:rPr>
              <a:t>Integrated Solutions</a:t>
            </a:r>
          </a:p>
        </p:txBody>
      </p:sp>
      <p:sp>
        <p:nvSpPr>
          <p:cNvPr id="163" name="Rectangle 65"/>
          <p:cNvSpPr>
            <a:spLocks noChangeArrowheads="1"/>
          </p:cNvSpPr>
          <p:nvPr/>
        </p:nvSpPr>
        <p:spPr bwMode="auto">
          <a:xfrm>
            <a:off x="7200292" y="4018819"/>
            <a:ext cx="800100" cy="419100"/>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Business </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Continuity &amp;</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Storage</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724Access® </a:t>
            </a:r>
            <a:endParaRPr lang="en-US" sz="600" i="1" dirty="0">
              <a:solidFill>
                <a:srgbClr val="FFFFFF"/>
              </a:solidFill>
              <a:latin typeface="Franklin Gothic Book" pitchFamily="34" charset="0"/>
              <a:ea typeface="ＭＳ Ｐゴシック" pitchFamily="34" charset="-128"/>
            </a:endParaRPr>
          </a:p>
        </p:txBody>
      </p:sp>
      <p:sp>
        <p:nvSpPr>
          <p:cNvPr id="164" name="Rectangle 10"/>
          <p:cNvSpPr>
            <a:spLocks noChangeArrowheads="1"/>
          </p:cNvSpPr>
          <p:nvPr/>
        </p:nvSpPr>
        <p:spPr bwMode="auto">
          <a:xfrm>
            <a:off x="7200292" y="4514119"/>
            <a:ext cx="914400" cy="419100"/>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Infrastructure </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&amp; Operational</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Management</a:t>
            </a:r>
          </a:p>
          <a:p>
            <a:pPr defTabSz="914400" eaLnBrk="0" fontAlgn="auto" hangingPunct="0">
              <a:lnSpc>
                <a:spcPct val="70000"/>
              </a:lnSpc>
              <a:spcBef>
                <a:spcPts val="0"/>
              </a:spcBef>
              <a:spcAft>
                <a:spcPts val="0"/>
              </a:spcAft>
              <a:defRPr/>
            </a:pPr>
            <a:r>
              <a:rPr lang="en-US" sz="600" i="1" dirty="0">
                <a:solidFill>
                  <a:srgbClr val="FFFFFF"/>
                </a:solidFill>
                <a:latin typeface="Arial" charset="0"/>
                <a:ea typeface="ＭＳ Ｐゴシック" pitchFamily="34" charset="-128"/>
              </a:rPr>
              <a:t>Fitness Services</a:t>
            </a:r>
          </a:p>
          <a:p>
            <a:pPr defTabSz="914400" eaLnBrk="0" fontAlgn="auto" hangingPunct="0">
              <a:lnSpc>
                <a:spcPct val="70000"/>
              </a:lnSpc>
              <a:spcBef>
                <a:spcPts val="0"/>
              </a:spcBef>
              <a:spcAft>
                <a:spcPts val="0"/>
              </a:spcAft>
              <a:defRPr/>
            </a:pPr>
            <a:r>
              <a:rPr lang="en-US" sz="600" i="1" dirty="0">
                <a:solidFill>
                  <a:srgbClr val="FFFFFF"/>
                </a:solidFill>
                <a:latin typeface="Arial" charset="0"/>
                <a:ea typeface="ＭＳ Ｐゴシック" pitchFamily="34" charset="-128"/>
              </a:rPr>
              <a:t>Olympus</a:t>
            </a:r>
          </a:p>
        </p:txBody>
      </p:sp>
      <p:sp>
        <p:nvSpPr>
          <p:cNvPr id="165" name="Rectangle 18"/>
          <p:cNvSpPr>
            <a:spLocks noChangeArrowheads="1"/>
          </p:cNvSpPr>
          <p:nvPr/>
        </p:nvSpPr>
        <p:spPr bwMode="auto">
          <a:xfrm>
            <a:off x="7200292" y="4979517"/>
            <a:ext cx="878720" cy="475233"/>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Ease of Use &amp;</a:t>
            </a:r>
          </a:p>
          <a:p>
            <a:pPr defTabSz="914400" eaLnBrk="0" fontAlgn="auto" hangingPunct="0">
              <a:lnSpc>
                <a:spcPct val="7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Security</a:t>
            </a:r>
          </a:p>
          <a:p>
            <a:pPr defTabSz="914400" eaLnBrk="0" fontAlgn="auto" hangingPunct="0">
              <a:lnSpc>
                <a:spcPct val="70000"/>
              </a:lnSpc>
              <a:spcBef>
                <a:spcPts val="0"/>
              </a:spcBef>
              <a:spcAft>
                <a:spcPts val="0"/>
              </a:spcAft>
              <a:defRPr/>
            </a:pPr>
            <a:r>
              <a:rPr lang="en-US" sz="650" i="1" dirty="0" smtClean="0">
                <a:solidFill>
                  <a:srgbClr val="FFFFFF"/>
                </a:solidFill>
                <a:latin typeface="Franklin Gothic Book" pitchFamily="34" charset="0"/>
                <a:ea typeface="ＭＳ Ｐゴシック" pitchFamily="34" charset="-128"/>
              </a:rPr>
              <a:t>Cerner Instant</a:t>
            </a:r>
          </a:p>
          <a:p>
            <a:pPr defTabSz="914400" eaLnBrk="0" fontAlgn="auto" hangingPunct="0">
              <a:lnSpc>
                <a:spcPct val="70000"/>
              </a:lnSpc>
              <a:spcBef>
                <a:spcPts val="0"/>
              </a:spcBef>
              <a:spcAft>
                <a:spcPts val="0"/>
              </a:spcAft>
              <a:defRPr/>
            </a:pPr>
            <a:r>
              <a:rPr lang="en-US" sz="650" i="1" dirty="0" smtClean="0">
                <a:solidFill>
                  <a:srgbClr val="FFFFFF"/>
                </a:solidFill>
                <a:latin typeface="Franklin Gothic Book" pitchFamily="34" charset="0"/>
                <a:ea typeface="ＭＳ Ｐゴシック" pitchFamily="34" charset="-128"/>
              </a:rPr>
              <a:t>Access</a:t>
            </a:r>
            <a:r>
              <a:rPr lang="en-US" sz="700" i="1" dirty="0" smtClean="0">
                <a:solidFill>
                  <a:srgbClr val="FFFFFF"/>
                </a:solidFill>
                <a:latin typeface="Franklin Gothic Book" pitchFamily="34" charset="0"/>
                <a:ea typeface="ＭＳ Ｐゴシック" pitchFamily="34" charset="-128"/>
              </a:rPr>
              <a:t>™,</a:t>
            </a:r>
            <a:r>
              <a:rPr lang="en-US" sz="650" i="1" dirty="0">
                <a:solidFill>
                  <a:srgbClr val="FFFFFF"/>
                </a:solidFill>
                <a:latin typeface="Franklin Gothic Book" pitchFamily="34" charset="0"/>
                <a:ea typeface="ＭＳ Ｐゴシック" pitchFamily="34" charset="-128"/>
              </a:rPr>
              <a:t> </a:t>
            </a:r>
            <a:r>
              <a:rPr lang="en-US" sz="650" i="1" dirty="0" smtClean="0">
                <a:solidFill>
                  <a:srgbClr val="FFFFFF"/>
                </a:solidFill>
                <a:latin typeface="Franklin Gothic Book" pitchFamily="34" charset="0"/>
                <a:ea typeface="ＭＳ Ｐゴシック" pitchFamily="34" charset="-128"/>
              </a:rPr>
              <a:t>P2Sentinel</a:t>
            </a:r>
            <a:r>
              <a:rPr lang="en-US" sz="650" i="1" dirty="0">
                <a:solidFill>
                  <a:srgbClr val="FFFFFF"/>
                </a:solidFill>
                <a:latin typeface="Franklin Gothic Book" pitchFamily="34" charset="0"/>
                <a:ea typeface="ＭＳ Ｐゴシック" pitchFamily="34" charset="-128"/>
              </a:rPr>
              <a:t>™, </a:t>
            </a:r>
            <a:endParaRPr lang="en-US" sz="650" i="1" dirty="0" smtClean="0">
              <a:solidFill>
                <a:srgbClr val="FFFFFF"/>
              </a:solidFill>
              <a:latin typeface="Franklin Gothic Book" pitchFamily="34" charset="0"/>
              <a:ea typeface="ＭＳ Ｐゴシック" pitchFamily="34" charset="-128"/>
            </a:endParaRPr>
          </a:p>
          <a:p>
            <a:pPr defTabSz="914400" eaLnBrk="0" fontAlgn="auto" hangingPunct="0">
              <a:lnSpc>
                <a:spcPct val="70000"/>
              </a:lnSpc>
              <a:spcBef>
                <a:spcPts val="0"/>
              </a:spcBef>
              <a:spcAft>
                <a:spcPts val="0"/>
              </a:spcAft>
              <a:defRPr/>
            </a:pPr>
            <a:r>
              <a:rPr lang="en-US" sz="650" i="1" dirty="0" smtClean="0">
                <a:solidFill>
                  <a:srgbClr val="FFFFFF"/>
                </a:solidFill>
                <a:latin typeface="Franklin Gothic Book" pitchFamily="34" charset="0"/>
                <a:ea typeface="ＭＳ Ｐゴシック" pitchFamily="34" charset="-128"/>
              </a:rPr>
              <a:t>PowerChart Touch</a:t>
            </a:r>
            <a:r>
              <a:rPr lang="en-US" sz="650" i="1" dirty="0">
                <a:solidFill>
                  <a:srgbClr val="FFFFFF"/>
                </a:solidFill>
                <a:latin typeface="Franklin Gothic Book" pitchFamily="34" charset="0"/>
                <a:ea typeface="ＭＳ Ｐゴシック" pitchFamily="34" charset="-128"/>
              </a:rPr>
              <a:t>™</a:t>
            </a:r>
            <a:endParaRPr lang="en-US" sz="650" i="1" dirty="0" smtClean="0">
              <a:solidFill>
                <a:srgbClr val="FFFFFF"/>
              </a:solidFill>
              <a:latin typeface="Franklin Gothic Book" pitchFamily="34" charset="0"/>
              <a:ea typeface="ＭＳ Ｐゴシック" pitchFamily="34" charset="-128"/>
            </a:endParaRPr>
          </a:p>
        </p:txBody>
      </p:sp>
      <p:sp>
        <p:nvSpPr>
          <p:cNvPr id="166" name="Rectangle 10"/>
          <p:cNvSpPr>
            <a:spLocks noChangeArrowheads="1"/>
          </p:cNvSpPr>
          <p:nvPr/>
        </p:nvSpPr>
        <p:spPr bwMode="auto">
          <a:xfrm>
            <a:off x="7200292" y="1979564"/>
            <a:ext cx="914400" cy="441325"/>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err="1" smtClean="0">
                <a:solidFill>
                  <a:srgbClr val="FFFFFF"/>
                </a:solidFill>
                <a:latin typeface="Franklin Gothic Demi" pitchFamily="34" charset="0"/>
                <a:ea typeface="ＭＳ Ｐゴシック" pitchFamily="34" charset="-128"/>
              </a:rPr>
              <a:t>CareAware</a:t>
            </a:r>
            <a:r>
              <a:rPr lang="en-US" sz="900" dirty="0" smtClean="0">
                <a:solidFill>
                  <a:srgbClr val="FFFFFF"/>
                </a:solidFill>
                <a:latin typeface="Franklin Gothic Demi" pitchFamily="34" charset="0"/>
                <a:ea typeface="ＭＳ Ｐゴシック" pitchFamily="34" charset="-128"/>
              </a:rPr>
              <a:t> </a:t>
            </a:r>
            <a:br>
              <a:rPr lang="en-US" sz="900" dirty="0" smtClean="0">
                <a:solidFill>
                  <a:srgbClr val="FFFFFF"/>
                </a:solidFill>
                <a:latin typeface="Franklin Gothic Demi" pitchFamily="34" charset="0"/>
                <a:ea typeface="ＭＳ Ｐゴシック" pitchFamily="34" charset="-128"/>
              </a:rPr>
            </a:br>
            <a:r>
              <a:rPr lang="en-US" sz="900" dirty="0" smtClean="0">
                <a:solidFill>
                  <a:srgbClr val="FFFFFF"/>
                </a:solidFill>
                <a:latin typeface="Franklin Gothic Demi" pitchFamily="34" charset="0"/>
                <a:ea typeface="ＭＳ Ｐゴシック" pitchFamily="34" charset="-128"/>
              </a:rPr>
              <a:t>Modules</a:t>
            </a:r>
            <a:endParaRPr lang="en-US" sz="900" dirty="0">
              <a:solidFill>
                <a:srgbClr val="FFFFFF"/>
              </a:solidFill>
              <a:latin typeface="Franklin Gothic Demi" pitchFamily="34" charset="0"/>
              <a:ea typeface="ＭＳ Ｐゴシック" pitchFamily="34" charset="-128"/>
            </a:endParaRPr>
          </a:p>
          <a:p>
            <a:pPr defTabSz="914400" eaLnBrk="0" fontAlgn="auto" hangingPunct="0">
              <a:lnSpc>
                <a:spcPct val="7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Links Solutions</a:t>
            </a:r>
            <a:endParaRPr lang="en-US" sz="700" i="1" dirty="0">
              <a:solidFill>
                <a:srgbClr val="FFFFFF"/>
              </a:solidFill>
              <a:latin typeface="Franklin Gothic Book" pitchFamily="34" charset="0"/>
              <a:ea typeface="ＭＳ Ｐゴシック" pitchFamily="34" charset="-128"/>
            </a:endParaRPr>
          </a:p>
        </p:txBody>
      </p:sp>
      <p:sp>
        <p:nvSpPr>
          <p:cNvPr id="169" name="Rectangle 8"/>
          <p:cNvSpPr>
            <a:spLocks noChangeArrowheads="1"/>
          </p:cNvSpPr>
          <p:nvPr/>
        </p:nvSpPr>
        <p:spPr bwMode="auto">
          <a:xfrm>
            <a:off x="5495901" y="1072105"/>
            <a:ext cx="876301" cy="457200"/>
          </a:xfrm>
          <a:prstGeom prst="rect">
            <a:avLst/>
          </a:prstGeom>
          <a:noFill/>
          <a:ln w="12700">
            <a:noFill/>
            <a:miter lim="800000"/>
            <a:headEnd/>
            <a:tailEnd/>
          </a:ln>
        </p:spPr>
        <p:txBody>
          <a:bodyPr wrap="square" lIns="91422" tIns="45712" rIns="91422" bIns="45712" anchor="ctr"/>
          <a:lstStyle/>
          <a:p>
            <a:pPr defTabSz="914400" eaLnBrk="0" fontAlgn="auto" hangingPunct="0">
              <a:lnSpc>
                <a:spcPct val="80000"/>
              </a:lnSpc>
              <a:spcBef>
                <a:spcPts val="0"/>
              </a:spcBef>
              <a:spcAft>
                <a:spcPts val="0"/>
              </a:spcAft>
              <a:defRPr/>
            </a:pPr>
            <a:r>
              <a:rPr lang="en-US" sz="950" dirty="0" smtClean="0">
                <a:solidFill>
                  <a:srgbClr val="0D94D2"/>
                </a:solidFill>
                <a:latin typeface="Franklin Gothic Demi" pitchFamily="34" charset="0"/>
                <a:ea typeface="ＭＳ Ｐゴシック" pitchFamily="34" charset="-128"/>
              </a:rPr>
              <a:t>Professional Services</a:t>
            </a:r>
            <a:endParaRPr lang="en-US" sz="950" dirty="0">
              <a:solidFill>
                <a:srgbClr val="0D94D2"/>
              </a:solidFill>
              <a:latin typeface="Franklin Gothic Demi" pitchFamily="34" charset="0"/>
              <a:ea typeface="ＭＳ Ｐゴシック" pitchFamily="34" charset="-128"/>
            </a:endParaRPr>
          </a:p>
        </p:txBody>
      </p:sp>
      <p:sp>
        <p:nvSpPr>
          <p:cNvPr id="170" name="Rectangle 8"/>
          <p:cNvSpPr>
            <a:spLocks noChangeArrowheads="1"/>
          </p:cNvSpPr>
          <p:nvPr/>
        </p:nvSpPr>
        <p:spPr bwMode="auto">
          <a:xfrm>
            <a:off x="6353058" y="1088740"/>
            <a:ext cx="876301" cy="457200"/>
          </a:xfrm>
          <a:prstGeom prst="rect">
            <a:avLst/>
          </a:prstGeom>
          <a:noFill/>
          <a:ln w="12700">
            <a:noFill/>
            <a:miter lim="800000"/>
            <a:headEnd/>
            <a:tailEnd/>
          </a:ln>
        </p:spPr>
        <p:txBody>
          <a:bodyPr wrap="square" lIns="91422" tIns="45712" rIns="91422" bIns="45712" anchor="ctr"/>
          <a:lstStyle/>
          <a:p>
            <a:pPr defTabSz="914400" eaLnBrk="0" fontAlgn="auto" hangingPunct="0">
              <a:lnSpc>
                <a:spcPct val="80000"/>
              </a:lnSpc>
              <a:spcBef>
                <a:spcPts val="0"/>
              </a:spcBef>
              <a:spcAft>
                <a:spcPts val="0"/>
              </a:spcAft>
              <a:defRPr/>
            </a:pPr>
            <a:r>
              <a:rPr lang="en-US" sz="950" dirty="0" smtClean="0">
                <a:solidFill>
                  <a:srgbClr val="0D94D2"/>
                </a:solidFill>
                <a:latin typeface="Franklin Gothic Demi" pitchFamily="34" charset="0"/>
                <a:ea typeface="ＭＳ Ｐゴシック" pitchFamily="34" charset="-128"/>
              </a:rPr>
              <a:t>Managed Services</a:t>
            </a:r>
            <a:endParaRPr lang="en-US" sz="950" dirty="0">
              <a:solidFill>
                <a:srgbClr val="0D94D2"/>
              </a:solidFill>
              <a:latin typeface="Franklin Gothic Demi" pitchFamily="34" charset="0"/>
              <a:ea typeface="ＭＳ Ｐゴシック" pitchFamily="34" charset="-128"/>
            </a:endParaRPr>
          </a:p>
        </p:txBody>
      </p:sp>
      <p:sp>
        <p:nvSpPr>
          <p:cNvPr id="171" name="Rectangle 8"/>
          <p:cNvSpPr>
            <a:spLocks noChangeArrowheads="1"/>
          </p:cNvSpPr>
          <p:nvPr/>
        </p:nvSpPr>
        <p:spPr bwMode="auto">
          <a:xfrm>
            <a:off x="7202713" y="1084419"/>
            <a:ext cx="876301" cy="457200"/>
          </a:xfrm>
          <a:prstGeom prst="rect">
            <a:avLst/>
          </a:prstGeom>
          <a:noFill/>
          <a:ln w="12700">
            <a:noFill/>
            <a:miter lim="800000"/>
            <a:headEnd/>
            <a:tailEnd/>
          </a:ln>
        </p:spPr>
        <p:txBody>
          <a:bodyPr wrap="square" lIns="91422" tIns="45712" rIns="91422" bIns="45712" anchor="ctr"/>
          <a:lstStyle/>
          <a:p>
            <a:pPr defTabSz="914400" eaLnBrk="0" fontAlgn="auto" hangingPunct="0">
              <a:lnSpc>
                <a:spcPct val="80000"/>
              </a:lnSpc>
              <a:spcBef>
                <a:spcPts val="0"/>
              </a:spcBef>
              <a:spcAft>
                <a:spcPts val="0"/>
              </a:spcAft>
              <a:defRPr/>
            </a:pPr>
            <a:r>
              <a:rPr lang="en-US" sz="950" dirty="0" smtClean="0">
                <a:solidFill>
                  <a:srgbClr val="0D94D2"/>
                </a:solidFill>
                <a:latin typeface="Franklin Gothic Demi" pitchFamily="34" charset="0"/>
                <a:ea typeface="ＭＳ Ｐゴシック" pitchFamily="34" charset="-128"/>
              </a:rPr>
              <a:t>Device Connectivity</a:t>
            </a:r>
            <a:endParaRPr lang="en-US" sz="950" dirty="0">
              <a:solidFill>
                <a:srgbClr val="0D94D2"/>
              </a:solidFill>
              <a:latin typeface="Franklin Gothic Demi" pitchFamily="34" charset="0"/>
              <a:ea typeface="ＭＳ Ｐゴシック" pitchFamily="34" charset="-128"/>
            </a:endParaRPr>
          </a:p>
        </p:txBody>
      </p:sp>
      <p:sp>
        <p:nvSpPr>
          <p:cNvPr id="173" name="Rectangle 295"/>
          <p:cNvSpPr>
            <a:spLocks noChangeArrowheads="1"/>
          </p:cNvSpPr>
          <p:nvPr/>
        </p:nvSpPr>
        <p:spPr bwMode="auto">
          <a:xfrm>
            <a:off x="5554711" y="5492081"/>
            <a:ext cx="817491" cy="468052"/>
          </a:xfrm>
          <a:prstGeom prst="rect">
            <a:avLst/>
          </a:prstGeom>
          <a:solidFill>
            <a:srgbClr val="0D94D2"/>
          </a:solidFill>
          <a:ln w="19050">
            <a:noFill/>
            <a:miter lim="800000"/>
            <a:headEnd/>
            <a:tailEnd/>
          </a:ln>
        </p:spPr>
        <p:txBody>
          <a:bodyPr wrap="squar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74" name="Rectangle 23"/>
          <p:cNvSpPr>
            <a:spLocks noChangeArrowheads="1"/>
          </p:cNvSpPr>
          <p:nvPr/>
        </p:nvSpPr>
        <p:spPr bwMode="auto">
          <a:xfrm>
            <a:off x="5481916" y="5481229"/>
            <a:ext cx="658302" cy="420129"/>
          </a:xfrm>
          <a:prstGeom prst="rect">
            <a:avLst/>
          </a:prstGeom>
          <a:noFill/>
          <a:ln w="12700">
            <a:noFill/>
            <a:miter lim="800000"/>
            <a:headEnd/>
            <a:tailEnd/>
          </a:ln>
        </p:spPr>
        <p:txBody>
          <a:bodyPr wrap="square" lIns="91422" tIns="45712" rIns="91422" bIns="45712" anchor="ctr"/>
          <a:lstStyle/>
          <a:p>
            <a:pPr defTabSz="914400" eaLnBrk="0" fontAlgn="auto" hangingPunct="0">
              <a:lnSpc>
                <a:spcPct val="8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Testing Services</a:t>
            </a:r>
            <a:endParaRPr lang="en-US" sz="900" dirty="0">
              <a:solidFill>
                <a:srgbClr val="FFFFFF"/>
              </a:solidFill>
              <a:latin typeface="Franklin Gothic Demi" pitchFamily="34" charset="0"/>
              <a:ea typeface="ＭＳ Ｐゴシック" pitchFamily="34" charset="-128"/>
            </a:endParaRPr>
          </a:p>
        </p:txBody>
      </p:sp>
      <p:sp>
        <p:nvSpPr>
          <p:cNvPr id="175" name="Rectangle 56"/>
          <p:cNvSpPr>
            <a:spLocks noChangeArrowheads="1"/>
          </p:cNvSpPr>
          <p:nvPr/>
        </p:nvSpPr>
        <p:spPr bwMode="auto">
          <a:xfrm>
            <a:off x="2895793" y="2510321"/>
            <a:ext cx="685800" cy="366712"/>
          </a:xfrm>
          <a:prstGeom prst="rect">
            <a:avLst/>
          </a:prstGeom>
          <a:noFill/>
          <a:ln w="12700" algn="ctr">
            <a:noFill/>
            <a:miter lim="800000"/>
            <a:headEnd/>
            <a:tailEnd/>
          </a:ln>
        </p:spPr>
        <p:txBody>
          <a:bodyPr wrap="none" lIns="91422" tIns="45712" rIns="91422" bIns="45712" anchor="ctr"/>
          <a:lstStyle/>
          <a:p>
            <a:pPr defTabSz="914400" eaLnBrk="0" fontAlgn="auto" hangingPunct="0">
              <a:lnSpc>
                <a:spcPct val="8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Pediatrics</a:t>
            </a:r>
            <a:endParaRPr lang="en-US" sz="900" dirty="0">
              <a:solidFill>
                <a:srgbClr val="FFFFFF"/>
              </a:solidFill>
              <a:latin typeface="Franklin Gothic Demi" pitchFamily="34" charset="0"/>
              <a:ea typeface="ＭＳ Ｐゴシック" pitchFamily="34" charset="-128"/>
            </a:endParaRPr>
          </a:p>
        </p:txBody>
      </p:sp>
      <p:sp>
        <p:nvSpPr>
          <p:cNvPr id="178" name="Rectangle 295"/>
          <p:cNvSpPr>
            <a:spLocks noChangeArrowheads="1"/>
          </p:cNvSpPr>
          <p:nvPr/>
        </p:nvSpPr>
        <p:spPr bwMode="auto">
          <a:xfrm>
            <a:off x="2951820" y="446711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79" name="Rectangle 10"/>
          <p:cNvSpPr>
            <a:spLocks noChangeArrowheads="1"/>
          </p:cNvSpPr>
          <p:nvPr/>
        </p:nvSpPr>
        <p:spPr bwMode="auto">
          <a:xfrm>
            <a:off x="2883416" y="4522486"/>
            <a:ext cx="914400" cy="365125"/>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pPr>
            <a:r>
              <a:rPr lang="en-US" sz="900" dirty="0" smtClean="0">
                <a:solidFill>
                  <a:srgbClr val="FFFFFF"/>
                </a:solidFill>
                <a:latin typeface="Franklin Gothic Demi" pitchFamily="34" charset="0"/>
                <a:ea typeface="ＭＳ Ｐゴシック" pitchFamily="34" charset="-128"/>
              </a:rPr>
              <a:t>Personal </a:t>
            </a:r>
          </a:p>
          <a:p>
            <a:pPr defTabSz="914400" eaLnBrk="0" fontAlgn="auto" hangingPunct="0">
              <a:lnSpc>
                <a:spcPct val="70000"/>
              </a:lnSpc>
              <a:spcBef>
                <a:spcPts val="0"/>
              </a:spcBef>
              <a:spcAft>
                <a:spcPts val="0"/>
              </a:spcAft>
            </a:pPr>
            <a:r>
              <a:rPr lang="en-US" sz="900" dirty="0" smtClean="0">
                <a:solidFill>
                  <a:srgbClr val="FFFFFF"/>
                </a:solidFill>
                <a:latin typeface="Franklin Gothic Demi" pitchFamily="34" charset="0"/>
                <a:ea typeface="ＭＳ Ｐゴシック" pitchFamily="34" charset="-128"/>
              </a:rPr>
              <a:t>Health </a:t>
            </a:r>
          </a:p>
          <a:p>
            <a:pPr defTabSz="914400" eaLnBrk="0" fontAlgn="auto" hangingPunct="0">
              <a:lnSpc>
                <a:spcPct val="70000"/>
              </a:lnSpc>
              <a:spcBef>
                <a:spcPts val="0"/>
              </a:spcBef>
              <a:spcAft>
                <a:spcPts val="0"/>
              </a:spcAft>
            </a:pPr>
            <a:r>
              <a:rPr lang="en-US" sz="900" dirty="0" smtClean="0">
                <a:solidFill>
                  <a:srgbClr val="FFFFFF"/>
                </a:solidFill>
                <a:latin typeface="Franklin Gothic Demi" pitchFamily="34" charset="0"/>
                <a:ea typeface="ＭＳ Ｐゴシック" pitchFamily="34" charset="-128"/>
              </a:rPr>
              <a:t>Engagement</a:t>
            </a:r>
            <a:endParaRPr lang="en-US" sz="900" dirty="0">
              <a:solidFill>
                <a:srgbClr val="FFFFFF"/>
              </a:solidFill>
              <a:latin typeface="Franklin Gothic Demi" pitchFamily="34" charset="0"/>
              <a:ea typeface="ＭＳ Ｐゴシック" pitchFamily="34" charset="-128"/>
            </a:endParaRPr>
          </a:p>
          <a:p>
            <a:pPr defTabSz="914400" eaLnBrk="0" fontAlgn="auto" hangingPunct="0">
              <a:lnSpc>
                <a:spcPct val="70000"/>
              </a:lnSpc>
              <a:spcBef>
                <a:spcPts val="0"/>
              </a:spcBef>
              <a:spcAft>
                <a:spcPts val="0"/>
              </a:spcAft>
            </a:pPr>
            <a:r>
              <a:rPr lang="en-US" sz="700" i="1" dirty="0" smtClean="0">
                <a:solidFill>
                  <a:srgbClr val="FFFFFF"/>
                </a:solidFill>
                <a:latin typeface="Franklin Gothic Book" pitchFamily="34" charset="0"/>
                <a:ea typeface="ＭＳ Ｐゴシック" pitchFamily="34" charset="-128"/>
              </a:rPr>
              <a:t>Cerner Patient Portal,</a:t>
            </a:r>
          </a:p>
          <a:p>
            <a:pPr defTabSz="914400" eaLnBrk="0" fontAlgn="auto" hangingPunct="0">
              <a:lnSpc>
                <a:spcPct val="70000"/>
              </a:lnSpc>
              <a:spcBef>
                <a:spcPts val="0"/>
              </a:spcBef>
              <a:spcAft>
                <a:spcPts val="0"/>
              </a:spcAft>
            </a:pPr>
            <a:r>
              <a:rPr lang="en-US" sz="700" i="1" dirty="0">
                <a:solidFill>
                  <a:srgbClr val="FFFFFF"/>
                </a:solidFill>
                <a:latin typeface="Franklin Gothic Book" pitchFamily="34" charset="0"/>
                <a:ea typeface="ＭＳ Ｐゴシック" pitchFamily="34" charset="-128"/>
              </a:rPr>
              <a:t>Cerner Wellness </a:t>
            </a:r>
            <a:endParaRPr lang="en-US" sz="700" i="1" dirty="0" smtClean="0">
              <a:solidFill>
                <a:srgbClr val="FFFFFF"/>
              </a:solidFill>
              <a:latin typeface="Franklin Gothic Book" pitchFamily="34" charset="0"/>
              <a:ea typeface="ＭＳ Ｐゴシック" pitchFamily="34" charset="-128"/>
            </a:endParaRPr>
          </a:p>
        </p:txBody>
      </p:sp>
      <p:sp>
        <p:nvSpPr>
          <p:cNvPr id="172" name="Rectangle 295"/>
          <p:cNvSpPr>
            <a:spLocks noChangeArrowheads="1"/>
          </p:cNvSpPr>
          <p:nvPr/>
        </p:nvSpPr>
        <p:spPr bwMode="auto">
          <a:xfrm>
            <a:off x="5554710" y="5996813"/>
            <a:ext cx="822791" cy="456524"/>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81" name="Rectangle 15"/>
          <p:cNvSpPr>
            <a:spLocks noChangeArrowheads="1"/>
          </p:cNvSpPr>
          <p:nvPr/>
        </p:nvSpPr>
        <p:spPr bwMode="auto">
          <a:xfrm>
            <a:off x="5484305" y="5944353"/>
            <a:ext cx="851893" cy="561444"/>
          </a:xfrm>
          <a:prstGeom prst="rect">
            <a:avLst/>
          </a:prstGeom>
          <a:noFill/>
          <a:ln w="12700">
            <a:noFill/>
            <a:miter lim="800000"/>
            <a:headEnd/>
            <a:tailEnd/>
          </a:ln>
        </p:spPr>
        <p:txBody>
          <a:bodyPr wrap="square" lIns="91422" tIns="45712" rIns="91422" bIns="45712" anchor="ctr"/>
          <a:lstStyle/>
          <a:p>
            <a:pPr defTabSz="914400" eaLnBrk="0" fontAlgn="auto" hangingPunct="0">
              <a:lnSpc>
                <a:spcPct val="80000"/>
              </a:lnSpc>
              <a:spcBef>
                <a:spcPts val="0"/>
              </a:spcBef>
              <a:spcAft>
                <a:spcPts val="0"/>
              </a:spcAft>
              <a:defRPr/>
            </a:pPr>
            <a:r>
              <a:rPr lang="en-US" sz="900" dirty="0">
                <a:solidFill>
                  <a:srgbClr val="FFFFFF"/>
                </a:solidFill>
                <a:latin typeface="Franklin Gothic Demi" pitchFamily="34" charset="0"/>
                <a:ea typeface="ＭＳ Ｐゴシック" pitchFamily="34" charset="-128"/>
              </a:rPr>
              <a:t>Accountable</a:t>
            </a:r>
            <a:r>
              <a:rPr lang="en-US" sz="900" dirty="0" smtClean="0">
                <a:solidFill>
                  <a:srgbClr val="FFFFFF"/>
                </a:solidFill>
                <a:latin typeface="Franklin Gothic Demi" pitchFamily="34" charset="0"/>
                <a:ea typeface="ＭＳ Ｐゴシック" pitchFamily="34" charset="-128"/>
              </a:rPr>
              <a:t> for Health Services</a:t>
            </a:r>
            <a:endParaRPr lang="en-US" sz="900" dirty="0">
              <a:solidFill>
                <a:srgbClr val="FFFFFF"/>
              </a:solidFill>
              <a:latin typeface="Franklin Gothic Demi" pitchFamily="34" charset="0"/>
              <a:ea typeface="ＭＳ Ｐゴシック" pitchFamily="34" charset="-128"/>
            </a:endParaRPr>
          </a:p>
        </p:txBody>
      </p:sp>
      <p:sp>
        <p:nvSpPr>
          <p:cNvPr id="3" name="Rectangle 2"/>
          <p:cNvSpPr/>
          <p:nvPr/>
        </p:nvSpPr>
        <p:spPr bwMode="auto">
          <a:xfrm>
            <a:off x="8891516" y="6714699"/>
            <a:ext cx="87272" cy="109728"/>
          </a:xfrm>
          <a:prstGeom prst="rect">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indent="-366713" algn="ctr" defTabSz="976313" fontAlgn="auto">
              <a:spcBef>
                <a:spcPct val="20000"/>
              </a:spcBef>
              <a:spcAft>
                <a:spcPts val="0"/>
              </a:spcAft>
              <a:buSzPct val="140000"/>
            </a:pPr>
            <a:endParaRPr lang="en-US" sz="3600" b="1">
              <a:solidFill>
                <a:srgbClr val="0D94D2"/>
              </a:solidFill>
              <a:latin typeface="Arial" charset="0"/>
              <a:ea typeface="ＭＳ Ｐゴシック" charset="-128"/>
            </a:endParaRPr>
          </a:p>
        </p:txBody>
      </p:sp>
      <p:sp>
        <p:nvSpPr>
          <p:cNvPr id="177" name="Rectangle 295"/>
          <p:cNvSpPr>
            <a:spLocks noChangeArrowheads="1"/>
          </p:cNvSpPr>
          <p:nvPr/>
        </p:nvSpPr>
        <p:spPr bwMode="auto">
          <a:xfrm>
            <a:off x="2945620" y="2959199"/>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180" name="Rectangle 10"/>
          <p:cNvSpPr>
            <a:spLocks noChangeArrowheads="1"/>
          </p:cNvSpPr>
          <p:nvPr/>
        </p:nvSpPr>
        <p:spPr bwMode="auto">
          <a:xfrm>
            <a:off x="2869166" y="2966876"/>
            <a:ext cx="914400" cy="441325"/>
          </a:xfrm>
          <a:prstGeom prst="rect">
            <a:avLst/>
          </a:prstGeom>
          <a:noFill/>
          <a:ln w="12700">
            <a:noFill/>
            <a:miter lim="800000"/>
            <a:headEnd/>
            <a:tailEnd/>
          </a:ln>
        </p:spPr>
        <p:txBody>
          <a:bodyPr wrap="none" lIns="91422" tIns="45712" rIns="91422" bIns="45712" anchor="ctr"/>
          <a:lstStyle/>
          <a:p>
            <a:pPr defTabSz="914400" eaLnBrk="0" fontAlgn="auto" hangingPunct="0">
              <a:lnSpc>
                <a:spcPct val="7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Behavioral</a:t>
            </a:r>
          </a:p>
          <a:p>
            <a:pPr defTabSz="914400" eaLnBrk="0" fontAlgn="auto" hangingPunct="0">
              <a:lnSpc>
                <a:spcPct val="70000"/>
              </a:lnSpc>
              <a:spcBef>
                <a:spcPts val="0"/>
              </a:spcBef>
              <a:spcAft>
                <a:spcPts val="0"/>
              </a:spcAft>
              <a:defRPr/>
            </a:pPr>
            <a:r>
              <a:rPr lang="en-US" sz="900" dirty="0" smtClean="0">
                <a:solidFill>
                  <a:srgbClr val="FFFFFF"/>
                </a:solidFill>
                <a:latin typeface="Franklin Gothic Demi" pitchFamily="34" charset="0"/>
                <a:ea typeface="ＭＳ Ｐゴシック" pitchFamily="34" charset="-128"/>
              </a:rPr>
              <a:t>Health</a:t>
            </a:r>
            <a:endParaRPr lang="en-US" sz="900" dirty="0">
              <a:solidFill>
                <a:srgbClr val="FFFFFF"/>
              </a:solidFill>
              <a:latin typeface="Franklin Gothic Demi" pitchFamily="34" charset="0"/>
              <a:ea typeface="ＭＳ Ｐゴシック" pitchFamily="34" charset="-128"/>
            </a:endParaRP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Millennium </a:t>
            </a:r>
            <a:r>
              <a:rPr lang="en-US" sz="700" i="1" dirty="0" smtClean="0">
                <a:solidFill>
                  <a:srgbClr val="FFFFFF"/>
                </a:solidFill>
                <a:latin typeface="Franklin Gothic Book" pitchFamily="34" charset="0"/>
                <a:ea typeface="ＭＳ Ｐゴシック" pitchFamily="34" charset="-128"/>
              </a:rPr>
              <a:t>&amp;</a:t>
            </a:r>
          </a:p>
          <a:p>
            <a:pPr defTabSz="914400" eaLnBrk="0" fontAlgn="auto" hangingPunct="0">
              <a:lnSpc>
                <a:spcPct val="70000"/>
              </a:lnSpc>
              <a:spcBef>
                <a:spcPts val="0"/>
              </a:spcBef>
              <a:spcAft>
                <a:spcPts val="0"/>
              </a:spcAft>
              <a:defRPr/>
            </a:pPr>
            <a:r>
              <a:rPr lang="en-US" sz="700" i="1" dirty="0">
                <a:solidFill>
                  <a:srgbClr val="FFFFFF"/>
                </a:solidFill>
                <a:latin typeface="Franklin Gothic Book" pitchFamily="34" charset="0"/>
                <a:ea typeface="ＭＳ Ｐゴシック" pitchFamily="34" charset="-128"/>
              </a:rPr>
              <a:t>Community, </a:t>
            </a:r>
            <a:r>
              <a:rPr lang="en-US" sz="700" i="1" dirty="0" smtClean="0">
                <a:solidFill>
                  <a:srgbClr val="FFFFFF"/>
                </a:solidFill>
                <a:latin typeface="Franklin Gothic Book" pitchFamily="34" charset="0"/>
                <a:ea typeface="ＭＳ Ｐゴシック" pitchFamily="34" charset="-128"/>
              </a:rPr>
              <a:t>Physical</a:t>
            </a:r>
          </a:p>
          <a:p>
            <a:pPr defTabSz="914400" eaLnBrk="0" fontAlgn="auto" hangingPunct="0">
              <a:lnSpc>
                <a:spcPct val="70000"/>
              </a:lnSpc>
              <a:spcBef>
                <a:spcPts val="0"/>
              </a:spcBef>
              <a:spcAft>
                <a:spcPts val="0"/>
              </a:spcAft>
              <a:defRPr/>
            </a:pPr>
            <a:r>
              <a:rPr lang="en-US" sz="700" i="1" dirty="0" smtClean="0">
                <a:solidFill>
                  <a:srgbClr val="FFFFFF"/>
                </a:solidFill>
                <a:latin typeface="Franklin Gothic Book" pitchFamily="34" charset="0"/>
                <a:ea typeface="ＭＳ Ｐゴシック" pitchFamily="34" charset="-128"/>
              </a:rPr>
              <a:t>Rehab </a:t>
            </a:r>
            <a:endParaRPr lang="en-US" sz="700" i="1" dirty="0">
              <a:solidFill>
                <a:srgbClr val="FFFFFF"/>
              </a:solidFill>
              <a:latin typeface="Franklin Gothic Book" pitchFamily="34" charset="0"/>
              <a:ea typeface="ＭＳ Ｐゴシック" pitchFamily="34" charset="-128"/>
            </a:endParaRPr>
          </a:p>
        </p:txBody>
      </p:sp>
      <p:sp>
        <p:nvSpPr>
          <p:cNvPr id="182" name="Rectangle 295"/>
          <p:cNvSpPr>
            <a:spLocks noChangeArrowheads="1"/>
          </p:cNvSpPr>
          <p:nvPr/>
        </p:nvSpPr>
        <p:spPr bwMode="auto">
          <a:xfrm>
            <a:off x="361095" y="3974487"/>
            <a:ext cx="828092" cy="468052"/>
          </a:xfrm>
          <a:prstGeom prst="rect">
            <a:avLst/>
          </a:prstGeom>
          <a:solidFill>
            <a:srgbClr val="0D94D2"/>
          </a:solidFill>
          <a:ln w="19050">
            <a:noFill/>
            <a:miter lim="800000"/>
            <a:headEnd/>
            <a:tailEnd/>
          </a:ln>
        </p:spPr>
        <p:txBody>
          <a:bodyPr wrap="none" lIns="91422" tIns="45712" rIns="91422" bIns="45712" anchor="ctr"/>
          <a:lstStyle/>
          <a:p>
            <a:pPr marL="366713" indent="-366713" defTabSz="976313" eaLnBrk="0" fontAlgn="auto" hangingPunct="0">
              <a:lnSpc>
                <a:spcPct val="80000"/>
              </a:lnSpc>
              <a:spcBef>
                <a:spcPts val="0"/>
              </a:spcBef>
              <a:spcAft>
                <a:spcPts val="0"/>
              </a:spcAft>
            </a:pPr>
            <a:endParaRPr lang="en-US" sz="800" b="1">
              <a:solidFill>
                <a:srgbClr val="FFFFFF"/>
              </a:solidFill>
              <a:latin typeface="Arial" charset="0"/>
              <a:ea typeface="ＭＳ Ｐゴシック" pitchFamily="34" charset="-128"/>
            </a:endParaRPr>
          </a:p>
        </p:txBody>
      </p:sp>
      <p:sp>
        <p:nvSpPr>
          <p:cNvPr id="4" name="Rectangle 3"/>
          <p:cNvSpPr/>
          <p:nvPr/>
        </p:nvSpPr>
        <p:spPr>
          <a:xfrm>
            <a:off x="295277" y="4055555"/>
            <a:ext cx="963799" cy="253916"/>
          </a:xfrm>
          <a:prstGeom prst="rect">
            <a:avLst/>
          </a:prstGeom>
        </p:spPr>
        <p:txBody>
          <a:bodyPr wrap="square">
            <a:spAutoFit/>
          </a:bodyPr>
          <a:lstStyle/>
          <a:p>
            <a:pPr defTabSz="914400" eaLnBrk="0" fontAlgn="auto" hangingPunct="0">
              <a:lnSpc>
                <a:spcPct val="70000"/>
              </a:lnSpc>
              <a:spcBef>
                <a:spcPts val="0"/>
              </a:spcBef>
              <a:spcAft>
                <a:spcPts val="0"/>
              </a:spcAft>
              <a:defRPr/>
            </a:pPr>
            <a:r>
              <a:rPr lang="en-US" sz="800" dirty="0">
                <a:solidFill>
                  <a:srgbClr val="FFFFFF"/>
                </a:solidFill>
                <a:latin typeface="Franklin Gothic Demi" pitchFamily="34" charset="0"/>
                <a:ea typeface="ＭＳ Ｐゴシック" pitchFamily="34" charset="-128"/>
              </a:rPr>
              <a:t>Athlete </a:t>
            </a:r>
            <a:r>
              <a:rPr lang="en-US" sz="800" dirty="0" smtClean="0">
                <a:solidFill>
                  <a:srgbClr val="FFFFFF"/>
                </a:solidFill>
                <a:latin typeface="Franklin Gothic Demi" pitchFamily="34" charset="0"/>
                <a:ea typeface="ＭＳ Ｐゴシック" pitchFamily="34" charset="-128"/>
              </a:rPr>
              <a:t>Health</a:t>
            </a:r>
          </a:p>
          <a:p>
            <a:pPr defTabSz="914400" eaLnBrk="0" fontAlgn="auto" hangingPunct="0">
              <a:lnSpc>
                <a:spcPct val="70000"/>
              </a:lnSpc>
              <a:spcBef>
                <a:spcPts val="0"/>
              </a:spcBef>
              <a:spcAft>
                <a:spcPts val="0"/>
              </a:spcAft>
              <a:defRPr/>
            </a:pPr>
            <a:r>
              <a:rPr lang="en-US" sz="700" i="1" dirty="0" err="1" smtClean="0">
                <a:solidFill>
                  <a:srgbClr val="FFFFFF"/>
                </a:solidFill>
                <a:latin typeface="Franklin Gothic Book" pitchFamily="34" charset="0"/>
                <a:ea typeface="ＭＳ Ｐゴシック" pitchFamily="34" charset="-128"/>
              </a:rPr>
              <a:t>HealtheAthlete</a:t>
            </a:r>
            <a:r>
              <a:rPr lang="en-US" sz="700" i="1" dirty="0">
                <a:solidFill>
                  <a:srgbClr val="FFFFFF"/>
                </a:solidFill>
                <a:latin typeface="Franklin Gothic Book" pitchFamily="34" charset="0"/>
                <a:ea typeface="ＭＳ Ｐゴシック" pitchFamily="34" charset="-128"/>
              </a:rPr>
              <a:t>™</a:t>
            </a:r>
          </a:p>
        </p:txBody>
      </p:sp>
    </p:spTree>
    <p:extLst>
      <p:ext uri="{BB962C8B-B14F-4D97-AF65-F5344CB8AC3E}">
        <p14:creationId xmlns:p14="http://schemas.microsoft.com/office/powerpoint/2010/main" val="2070460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Users:rl020526:Desktop:Get Connected:Get Connected Graphics:PNG:GetConnected_InterOpGraphicOL-02.png"/>
          <p:cNvPicPr>
            <a:picLocks noChangeAspect="1"/>
          </p:cNvPicPr>
          <p:nvPr/>
        </p:nvPicPr>
        <p:blipFill rotWithShape="1">
          <a:blip r:embed="rId3" cstate="print">
            <a:extLst>
              <a:ext uri="{28A0092B-C50C-407E-A947-70E740481C1C}">
                <a14:useLocalDpi xmlns:a14="http://schemas.microsoft.com/office/drawing/2010/main" val="0"/>
              </a:ext>
            </a:extLst>
          </a:blip>
          <a:srcRect l="4863" t="3969" r="5981" b="4195"/>
          <a:stretch/>
        </p:blipFill>
        <p:spPr bwMode="auto">
          <a:xfrm>
            <a:off x="-1" y="-15670"/>
            <a:ext cx="9144001" cy="6007574"/>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824" y="5949386"/>
            <a:ext cx="2796005" cy="85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37024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erner-2012-iPad-final.jpg"/>
          <p:cNvPicPr>
            <a:picLocks noChangeAspect="1"/>
          </p:cNvPicPr>
          <p:nvPr/>
        </p:nvPicPr>
        <p:blipFill rotWithShape="1">
          <a:blip r:embed="rId3" cstate="print">
            <a:extLst>
              <a:ext uri="{28A0092B-C50C-407E-A947-70E740481C1C}">
                <a14:useLocalDpi xmlns:a14="http://schemas.microsoft.com/office/drawing/2010/main" val="0"/>
              </a:ext>
            </a:extLst>
          </a:blip>
          <a:srcRect l="11540" t="4" b="10505"/>
          <a:stretch/>
        </p:blipFill>
        <p:spPr>
          <a:xfrm>
            <a:off x="2" y="4526672"/>
            <a:ext cx="3456769" cy="2331331"/>
          </a:xfrm>
          <a:prstGeom prst="rect">
            <a:avLst/>
          </a:prstGeom>
        </p:spPr>
      </p:pic>
      <p:pic>
        <p:nvPicPr>
          <p:cNvPr id="4" name="Picture 3"/>
          <p:cNvPicPr>
            <a:picLocks noChangeAspect="1"/>
          </p:cNvPicPr>
          <p:nvPr/>
        </p:nvPicPr>
        <p:blipFill>
          <a:blip r:embed="rId4"/>
          <a:stretch>
            <a:fillRect/>
          </a:stretch>
        </p:blipFill>
        <p:spPr>
          <a:xfrm>
            <a:off x="4348052" y="3"/>
            <a:ext cx="4795951" cy="2331331"/>
          </a:xfrm>
          <a:prstGeom prst="rect">
            <a:avLst/>
          </a:prstGeom>
        </p:spPr>
      </p:pic>
      <p:pic>
        <p:nvPicPr>
          <p:cNvPr id="6" name="Picture 5"/>
          <p:cNvPicPr>
            <a:picLocks noChangeAspect="1"/>
          </p:cNvPicPr>
          <p:nvPr/>
        </p:nvPicPr>
        <p:blipFill>
          <a:blip r:embed="rId5"/>
          <a:stretch>
            <a:fillRect/>
          </a:stretch>
        </p:blipFill>
        <p:spPr>
          <a:xfrm>
            <a:off x="3" y="3"/>
            <a:ext cx="4789707" cy="2331331"/>
          </a:xfrm>
          <a:prstGeom prst="rect">
            <a:avLst/>
          </a:prstGeom>
        </p:spPr>
      </p:pic>
      <p:pic>
        <p:nvPicPr>
          <p:cNvPr id="2" name="Picture 1"/>
          <p:cNvPicPr>
            <a:picLocks noChangeAspect="1"/>
          </p:cNvPicPr>
          <p:nvPr/>
        </p:nvPicPr>
        <p:blipFill>
          <a:blip r:embed="rId6"/>
          <a:stretch>
            <a:fillRect/>
          </a:stretch>
        </p:blipFill>
        <p:spPr>
          <a:xfrm>
            <a:off x="3406616" y="4528743"/>
            <a:ext cx="3493182" cy="2329257"/>
          </a:xfrm>
          <a:prstGeom prst="rect">
            <a:avLst/>
          </a:prstGeom>
        </p:spPr>
      </p:pic>
      <p:pic>
        <p:nvPicPr>
          <p:cNvPr id="3" name="Picture 2"/>
          <p:cNvPicPr>
            <a:picLocks noChangeAspect="1"/>
          </p:cNvPicPr>
          <p:nvPr/>
        </p:nvPicPr>
        <p:blipFill rotWithShape="1">
          <a:blip r:embed="rId7"/>
          <a:srcRect l="3572"/>
          <a:stretch/>
        </p:blipFill>
        <p:spPr>
          <a:xfrm>
            <a:off x="6829155" y="4453282"/>
            <a:ext cx="2314849" cy="2404721"/>
          </a:xfrm>
          <a:prstGeom prst="rect">
            <a:avLst/>
          </a:prstGeom>
        </p:spPr>
      </p:pic>
      <p:sp>
        <p:nvSpPr>
          <p:cNvPr id="8" name="Rectangle 7"/>
          <p:cNvSpPr>
            <a:spLocks/>
          </p:cNvSpPr>
          <p:nvPr/>
        </p:nvSpPr>
        <p:spPr>
          <a:xfrm>
            <a:off x="-1" y="2263338"/>
            <a:ext cx="9149776" cy="23313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3602" tIns="21801" rIns="43602" bIns="21801" rtlCol="0" anchor="ctr"/>
          <a:lstStyle/>
          <a:p>
            <a:pPr algn="ctr"/>
            <a:endParaRPr lang="en-US" dirty="0"/>
          </a:p>
        </p:txBody>
      </p:sp>
      <p:pic>
        <p:nvPicPr>
          <p:cNvPr id="7" name="Picture 6"/>
          <p:cNvPicPr>
            <a:picLocks noChangeAspect="1"/>
          </p:cNvPicPr>
          <p:nvPr/>
        </p:nvPicPr>
        <p:blipFill rotWithShape="1">
          <a:blip r:embed="rId8"/>
          <a:srcRect l="15409" t="795" b="1822"/>
          <a:stretch/>
        </p:blipFill>
        <p:spPr>
          <a:xfrm>
            <a:off x="0" y="2261198"/>
            <a:ext cx="6272042" cy="2335606"/>
          </a:xfrm>
          <a:prstGeom prst="rect">
            <a:avLst/>
          </a:prstGeom>
        </p:spPr>
      </p:pic>
      <p:sp>
        <p:nvSpPr>
          <p:cNvPr id="11" name="Title 1"/>
          <p:cNvSpPr txBox="1">
            <a:spLocks noChangeAspect="1"/>
          </p:cNvSpPr>
          <p:nvPr/>
        </p:nvSpPr>
        <p:spPr bwMode="auto">
          <a:xfrm>
            <a:off x="126833" y="3011377"/>
            <a:ext cx="5663184" cy="118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602" tIns="0" rIns="43602" bIns="0"/>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lnSpc>
                <a:spcPct val="80000"/>
              </a:lnSpc>
            </a:pPr>
            <a:r>
              <a:rPr lang="en-US" sz="3600" dirty="0">
                <a:solidFill>
                  <a:schemeClr val="bg1"/>
                </a:solidFill>
                <a:latin typeface="Franklin Gothic Book" pitchFamily="34" charset="0"/>
              </a:rPr>
              <a:t>Health care is too important</a:t>
            </a:r>
          </a:p>
          <a:p>
            <a:pPr algn="ctr" eaLnBrk="1" hangingPunct="1">
              <a:lnSpc>
                <a:spcPct val="80000"/>
              </a:lnSpc>
            </a:pPr>
            <a:r>
              <a:rPr lang="en-US" sz="3600" dirty="0">
                <a:solidFill>
                  <a:schemeClr val="bg1"/>
                </a:solidFill>
                <a:latin typeface="Franklin Gothic Book" pitchFamily="34" charset="0"/>
              </a:rPr>
              <a:t>to stay the same. </a:t>
            </a:r>
          </a:p>
        </p:txBody>
      </p:sp>
      <p:sp>
        <p:nvSpPr>
          <p:cNvPr id="12" name="TextBox 11"/>
          <p:cNvSpPr txBox="1"/>
          <p:nvPr/>
        </p:nvSpPr>
        <p:spPr>
          <a:xfrm>
            <a:off x="4462108" y="3441952"/>
            <a:ext cx="1175657" cy="508518"/>
          </a:xfrm>
          <a:prstGeom prst="rect">
            <a:avLst/>
          </a:prstGeom>
        </p:spPr>
        <p:txBody>
          <a:bodyPr wrap="square" lIns="91431" tIns="45715" rIns="91431" bIns="45715" rtlCol="0">
            <a:noAutofit/>
          </a:bodyPr>
          <a:lstStyle/>
          <a:p>
            <a:pPr algn="l">
              <a:lnSpc>
                <a:spcPct val="100000"/>
              </a:lnSpc>
            </a:pPr>
            <a:r>
              <a:rPr lang="en-US" sz="1200" dirty="0">
                <a:solidFill>
                  <a:schemeClr val="bg1"/>
                </a:solidFill>
                <a:latin typeface="Franklin Gothic Book"/>
                <a:cs typeface="Franklin Gothic Book"/>
              </a:rPr>
              <a:t>TM</a:t>
            </a:r>
            <a:endParaRPr lang="en-US" sz="3000" dirty="0">
              <a:solidFill>
                <a:schemeClr val="bg1"/>
              </a:solidFill>
              <a:latin typeface="Franklin Gothic Book"/>
              <a:cs typeface="Franklin Gothic Book"/>
            </a:endParaRPr>
          </a:p>
        </p:txBody>
      </p:sp>
      <p:pic>
        <p:nvPicPr>
          <p:cNvPr id="13" name="Picture 12" descr="Cerner_CMYK_Standard_horizont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3983" y="3322748"/>
            <a:ext cx="1957590" cy="495583"/>
          </a:xfrm>
          <a:prstGeom prst="rect">
            <a:avLst/>
          </a:prstGeom>
        </p:spPr>
      </p:pic>
    </p:spTree>
    <p:extLst>
      <p:ext uri="{BB962C8B-B14F-4D97-AF65-F5344CB8AC3E}">
        <p14:creationId xmlns:p14="http://schemas.microsoft.com/office/powerpoint/2010/main" val="639087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What I’ll be talking about…</a:t>
            </a:r>
            <a:endParaRPr lang="en-US" sz="4400" dirty="0"/>
          </a:p>
        </p:txBody>
      </p:sp>
      <p:sp>
        <p:nvSpPr>
          <p:cNvPr id="3" name="Content Placeholder 2"/>
          <p:cNvSpPr>
            <a:spLocks noGrp="1"/>
          </p:cNvSpPr>
          <p:nvPr>
            <p:ph idx="1"/>
          </p:nvPr>
        </p:nvSpPr>
        <p:spPr/>
        <p:txBody>
          <a:bodyPr/>
          <a:lstStyle/>
          <a:p>
            <a:r>
              <a:rPr lang="en-US" sz="3600" dirty="0" smtClean="0"/>
              <a:t>Why we’re here</a:t>
            </a:r>
          </a:p>
          <a:p>
            <a:r>
              <a:rPr lang="en-US" sz="3600" dirty="0" smtClean="0"/>
              <a:t>Consumer and clinician needs/wants</a:t>
            </a:r>
          </a:p>
          <a:p>
            <a:r>
              <a:rPr lang="en-US" sz="3600" dirty="0" smtClean="0"/>
              <a:t>Population health</a:t>
            </a:r>
          </a:p>
          <a:p>
            <a:r>
              <a:rPr lang="en-US" sz="3600" dirty="0"/>
              <a:t>Health </a:t>
            </a:r>
            <a:r>
              <a:rPr lang="en-US" sz="3600" dirty="0" smtClean="0"/>
              <a:t>informatics</a:t>
            </a:r>
            <a:endParaRPr lang="en-US" sz="3600" dirty="0"/>
          </a:p>
          <a:p>
            <a:r>
              <a:rPr lang="en-US" sz="3600" dirty="0" smtClean="0"/>
              <a:t>Priority targets for innovation in health and health care</a:t>
            </a:r>
          </a:p>
          <a:p>
            <a:r>
              <a:rPr lang="en-US" sz="3600" dirty="0" smtClean="0"/>
              <a:t>Comments &amp; questions</a:t>
            </a:r>
            <a:endParaRPr lang="en-US" sz="3600" dirty="0"/>
          </a:p>
        </p:txBody>
      </p:sp>
    </p:spTree>
    <p:extLst>
      <p:ext uri="{BB962C8B-B14F-4D97-AF65-F5344CB8AC3E}">
        <p14:creationId xmlns:p14="http://schemas.microsoft.com/office/powerpoint/2010/main" val="343517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Placeholder 4"/>
          <p:cNvSpPr>
            <a:spLocks noGrp="1"/>
          </p:cNvSpPr>
          <p:nvPr>
            <p:ph type="body" sz="quarter" idx="10"/>
          </p:nvPr>
        </p:nvSpPr>
        <p:spPr bwMode="auto">
          <a:xfrm>
            <a:off x="234951" y="703271"/>
            <a:ext cx="6035675" cy="492125"/>
          </a:xfrm>
          <a:extLst/>
        </p:spPr>
        <p:txBody>
          <a:bodyPr vert="horz" lIns="218007" tIns="0" rIns="0" bIns="0" anchor="ctr" anchorCtr="0"/>
          <a:lstStyle/>
          <a:p>
            <a:pPr defTabSz="912780"/>
            <a:r>
              <a:rPr lang="en-US" sz="3300" b="1" dirty="0" smtClean="0"/>
              <a:t>Cerner At-A-Glance</a:t>
            </a:r>
            <a:endParaRPr lang="en-US" sz="3300" b="1" dirty="0"/>
          </a:p>
        </p:txBody>
      </p:sp>
      <p:sp>
        <p:nvSpPr>
          <p:cNvPr id="9" name="Title 1"/>
          <p:cNvSpPr txBox="1">
            <a:spLocks noChangeAspect="1"/>
          </p:cNvSpPr>
          <p:nvPr/>
        </p:nvSpPr>
        <p:spPr bwMode="auto">
          <a:xfrm>
            <a:off x="6271263" y="5748025"/>
            <a:ext cx="2400300" cy="79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4" tIns="45622" rIns="91254" bIns="45622"/>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a:lnSpc>
                <a:spcPct val="90000"/>
              </a:lnSpc>
              <a:defRPr/>
            </a:pPr>
            <a:r>
              <a:rPr lang="en-US" sz="2400" dirty="0">
                <a:solidFill>
                  <a:srgbClr val="6A737B"/>
                </a:solidFill>
                <a:latin typeface="Franklin Gothic Book"/>
              </a:rPr>
              <a:t>2013 revenues</a:t>
            </a:r>
            <a:br>
              <a:rPr lang="en-US" sz="2400" dirty="0">
                <a:solidFill>
                  <a:srgbClr val="6A737B"/>
                </a:solidFill>
                <a:latin typeface="Franklin Gothic Book"/>
              </a:rPr>
            </a:br>
            <a:r>
              <a:rPr lang="en-US" sz="2400" dirty="0">
                <a:solidFill>
                  <a:srgbClr val="6A737B"/>
                </a:solidFill>
                <a:latin typeface="Franklin Gothic Book"/>
              </a:rPr>
              <a:t>of </a:t>
            </a:r>
            <a:r>
              <a:rPr lang="en-US" sz="2400" dirty="0">
                <a:solidFill>
                  <a:srgbClr val="6A737B"/>
                </a:solidFill>
                <a:latin typeface="Franklin Gothic Demi"/>
                <a:cs typeface="Franklin Gothic Demi"/>
              </a:rPr>
              <a:t>$2.9B</a:t>
            </a:r>
          </a:p>
        </p:txBody>
      </p:sp>
      <p:sp>
        <p:nvSpPr>
          <p:cNvPr id="13" name="Title 1"/>
          <p:cNvSpPr txBox="1">
            <a:spLocks noChangeAspect="1"/>
          </p:cNvSpPr>
          <p:nvPr/>
        </p:nvSpPr>
        <p:spPr bwMode="auto">
          <a:xfrm>
            <a:off x="83787" y="2218723"/>
            <a:ext cx="283527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4" tIns="45622" rIns="91254" bIns="45622"/>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a:defRPr/>
            </a:pPr>
            <a:r>
              <a:rPr lang="en-US" sz="2400" dirty="0" smtClean="0">
                <a:solidFill>
                  <a:srgbClr val="6A737B"/>
                </a:solidFill>
                <a:latin typeface="Franklin Gothic Demi"/>
                <a:cs typeface="Franklin Gothic Demi"/>
              </a:rPr>
              <a:t>15,000</a:t>
            </a:r>
            <a:r>
              <a:rPr lang="en-US" sz="2400" dirty="0">
                <a:solidFill>
                  <a:srgbClr val="6A737B"/>
                </a:solidFill>
                <a:latin typeface="Franklin Gothic Demi"/>
                <a:cs typeface="Franklin Gothic Demi"/>
              </a:rPr>
              <a:t>+ </a:t>
            </a:r>
            <a:r>
              <a:rPr lang="en-US" sz="2400" dirty="0">
                <a:solidFill>
                  <a:srgbClr val="6A737B"/>
                </a:solidFill>
                <a:latin typeface="Franklin Gothic Book"/>
              </a:rPr>
              <a:t>Associates</a:t>
            </a:r>
          </a:p>
          <a:p>
            <a:pPr algn="ctr">
              <a:defRPr/>
            </a:pPr>
            <a:r>
              <a:rPr lang="en-US" sz="1600" dirty="0">
                <a:solidFill>
                  <a:srgbClr val="6A737B"/>
                </a:solidFill>
                <a:latin typeface="Franklin Gothic Book"/>
              </a:rPr>
              <a:t>21% Development</a:t>
            </a:r>
          </a:p>
          <a:p>
            <a:pPr algn="ctr">
              <a:defRPr/>
            </a:pPr>
            <a:r>
              <a:rPr lang="en-US" sz="1600" dirty="0">
                <a:solidFill>
                  <a:srgbClr val="6A737B"/>
                </a:solidFill>
                <a:latin typeface="Franklin Gothic Book"/>
              </a:rPr>
              <a:t>13% Clinicians</a:t>
            </a:r>
          </a:p>
          <a:p>
            <a:pPr algn="ctr">
              <a:defRPr/>
            </a:pPr>
            <a:r>
              <a:rPr lang="en-US" sz="1600" dirty="0">
                <a:solidFill>
                  <a:srgbClr val="6A737B"/>
                </a:solidFill>
                <a:latin typeface="Franklin Gothic Book"/>
              </a:rPr>
              <a:t>10% Managed Services</a:t>
            </a:r>
          </a:p>
        </p:txBody>
      </p:sp>
      <p:sp>
        <p:nvSpPr>
          <p:cNvPr id="10" name="Title 1"/>
          <p:cNvSpPr txBox="1">
            <a:spLocks noChangeAspect="1"/>
          </p:cNvSpPr>
          <p:nvPr/>
        </p:nvSpPr>
        <p:spPr bwMode="auto">
          <a:xfrm>
            <a:off x="5781823" y="2379664"/>
            <a:ext cx="3238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4" tIns="45622" rIns="91254" bIns="45622"/>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a:lnSpc>
                <a:spcPct val="90000"/>
              </a:lnSpc>
              <a:defRPr/>
            </a:pPr>
            <a:r>
              <a:rPr lang="en-US" sz="2400" dirty="0">
                <a:solidFill>
                  <a:srgbClr val="6A737B"/>
                </a:solidFill>
                <a:latin typeface="Franklin Gothic Book"/>
                <a:cs typeface="Franklin Gothic Demi"/>
              </a:rPr>
              <a:t>Solutions licensed</a:t>
            </a:r>
          </a:p>
          <a:p>
            <a:pPr algn="ctr">
              <a:lnSpc>
                <a:spcPct val="90000"/>
              </a:lnSpc>
              <a:defRPr/>
            </a:pPr>
            <a:r>
              <a:rPr lang="en-US" sz="2400" dirty="0">
                <a:solidFill>
                  <a:srgbClr val="6A737B"/>
                </a:solidFill>
                <a:latin typeface="Franklin Gothic Book"/>
                <a:cs typeface="Franklin Gothic Demi"/>
              </a:rPr>
              <a:t>at</a:t>
            </a:r>
            <a:r>
              <a:rPr lang="en-US" sz="2400" dirty="0">
                <a:solidFill>
                  <a:srgbClr val="6A737B"/>
                </a:solidFill>
                <a:latin typeface="Franklin Gothic Book"/>
              </a:rPr>
              <a:t> </a:t>
            </a:r>
            <a:r>
              <a:rPr lang="en-US" sz="2400" dirty="0">
                <a:solidFill>
                  <a:srgbClr val="6A737B"/>
                </a:solidFill>
                <a:latin typeface="Franklin Gothic Demi"/>
                <a:cs typeface="Franklin Gothic Demi"/>
              </a:rPr>
              <a:t>10,000 </a:t>
            </a:r>
            <a:r>
              <a:rPr lang="en-US" sz="2400" dirty="0">
                <a:solidFill>
                  <a:srgbClr val="6A737B"/>
                </a:solidFill>
                <a:latin typeface="Franklin Gothic Book"/>
              </a:rPr>
              <a:t>sites in</a:t>
            </a:r>
          </a:p>
          <a:p>
            <a:pPr algn="ctr">
              <a:lnSpc>
                <a:spcPct val="90000"/>
              </a:lnSpc>
              <a:defRPr/>
            </a:pPr>
            <a:r>
              <a:rPr lang="en-US" sz="2400" dirty="0">
                <a:solidFill>
                  <a:srgbClr val="6A737B"/>
                </a:solidFill>
                <a:latin typeface="Franklin Gothic Demi"/>
                <a:cs typeface="Franklin Gothic Demi"/>
              </a:rPr>
              <a:t>24</a:t>
            </a:r>
            <a:r>
              <a:rPr lang="en-US" sz="2400" dirty="0">
                <a:solidFill>
                  <a:srgbClr val="6A737B"/>
                </a:solidFill>
                <a:latin typeface="Franklin Gothic Book"/>
              </a:rPr>
              <a:t> countries</a:t>
            </a:r>
          </a:p>
        </p:txBody>
      </p:sp>
      <p:sp>
        <p:nvSpPr>
          <p:cNvPr id="18" name="Title 1"/>
          <p:cNvSpPr txBox="1">
            <a:spLocks noChangeAspect="1"/>
          </p:cNvSpPr>
          <p:nvPr/>
        </p:nvSpPr>
        <p:spPr bwMode="auto">
          <a:xfrm>
            <a:off x="3123390" y="2725147"/>
            <a:ext cx="2511425" cy="6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4" tIns="45622" rIns="91254" bIns="45622"/>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a:lnSpc>
                <a:spcPct val="90000"/>
              </a:lnSpc>
              <a:defRPr/>
            </a:pPr>
            <a:r>
              <a:rPr lang="en-US" sz="2400" dirty="0">
                <a:solidFill>
                  <a:srgbClr val="6A737B"/>
                </a:solidFill>
                <a:latin typeface="Franklin Gothic Book"/>
                <a:cs typeface="Franklin Gothic Demi"/>
              </a:rPr>
              <a:t>Cumulative R&amp;D</a:t>
            </a:r>
          </a:p>
          <a:p>
            <a:pPr algn="ctr">
              <a:lnSpc>
                <a:spcPct val="90000"/>
              </a:lnSpc>
              <a:defRPr/>
            </a:pPr>
            <a:r>
              <a:rPr lang="en-US" sz="2400" dirty="0">
                <a:solidFill>
                  <a:srgbClr val="6A737B"/>
                </a:solidFill>
                <a:latin typeface="Franklin Gothic Book"/>
                <a:cs typeface="Franklin Gothic Demi"/>
              </a:rPr>
              <a:t>exceeds</a:t>
            </a:r>
            <a:r>
              <a:rPr lang="en-US" sz="2400" dirty="0">
                <a:solidFill>
                  <a:srgbClr val="6A737B"/>
                </a:solidFill>
                <a:latin typeface="Franklin Gothic Book"/>
              </a:rPr>
              <a:t> </a:t>
            </a:r>
            <a:r>
              <a:rPr lang="en-US" sz="2400" dirty="0">
                <a:solidFill>
                  <a:srgbClr val="6A737B"/>
                </a:solidFill>
                <a:latin typeface="Franklin Gothic Demi"/>
                <a:cs typeface="Franklin Gothic Demi"/>
              </a:rPr>
              <a:t>$3.8B</a:t>
            </a:r>
            <a:endParaRPr lang="en-US" sz="2400" dirty="0">
              <a:solidFill>
                <a:srgbClr val="6A737B"/>
              </a:solidFill>
              <a:latin typeface="Franklin Gothic Book"/>
            </a:endParaRPr>
          </a:p>
        </p:txBody>
      </p:sp>
      <p:grpSp>
        <p:nvGrpSpPr>
          <p:cNvPr id="18438" name="Group 6"/>
          <p:cNvGrpSpPr>
            <a:grpSpLocks/>
          </p:cNvGrpSpPr>
          <p:nvPr/>
        </p:nvGrpSpPr>
        <p:grpSpPr bwMode="auto">
          <a:xfrm>
            <a:off x="5939476" y="4077961"/>
            <a:ext cx="3013075" cy="1682752"/>
            <a:chOff x="4707780" y="3486776"/>
            <a:chExt cx="3013102" cy="1681930"/>
          </a:xfrm>
        </p:grpSpPr>
        <p:pic>
          <p:nvPicPr>
            <p:cNvPr id="18442"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1143" y="3486776"/>
              <a:ext cx="2411884" cy="126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4707780" y="4765677"/>
              <a:ext cx="820745" cy="403029"/>
            </a:xfrm>
            <a:prstGeom prst="rect">
              <a:avLst/>
            </a:prstGeom>
          </p:spPr>
          <p:txBody>
            <a:bodyPr wrap="none"/>
            <a:lstStyle/>
            <a:p>
              <a:pPr algn="ctr" defTabSz="216818">
                <a:lnSpc>
                  <a:spcPct val="80000"/>
                </a:lnSpc>
                <a:defRPr/>
              </a:pPr>
              <a:r>
                <a:rPr lang="en-US" sz="1300" dirty="0">
                  <a:solidFill>
                    <a:srgbClr val="0D94D2"/>
                  </a:solidFill>
                  <a:latin typeface="Franklin Gothic Demi"/>
                  <a:cs typeface="Franklin Gothic Demi"/>
                </a:rPr>
                <a:t>$251K</a:t>
              </a:r>
            </a:p>
            <a:p>
              <a:pPr algn="ctr" defTabSz="216818">
                <a:lnSpc>
                  <a:spcPct val="80000"/>
                </a:lnSpc>
                <a:defRPr/>
              </a:pPr>
              <a:r>
                <a:rPr lang="en-US" sz="1200" dirty="0">
                  <a:solidFill>
                    <a:srgbClr val="0D94D2"/>
                  </a:solidFill>
                  <a:latin typeface="Franklin Gothic Book"/>
                  <a:cs typeface="Franklin Gothic Book"/>
                </a:rPr>
                <a:t>1980</a:t>
              </a:r>
            </a:p>
            <a:p>
              <a:pPr algn="ctr" defTabSz="216818">
                <a:lnSpc>
                  <a:spcPct val="80000"/>
                </a:lnSpc>
                <a:defRPr/>
              </a:pPr>
              <a:endParaRPr lang="en-US" sz="1300" dirty="0">
                <a:solidFill>
                  <a:srgbClr val="0D94D2"/>
                </a:solidFill>
                <a:latin typeface="Franklin Gothic Demi"/>
                <a:cs typeface="Franklin Gothic Demi"/>
              </a:endParaRPr>
            </a:p>
            <a:p>
              <a:pPr defTabSz="216818">
                <a:lnSpc>
                  <a:spcPct val="80000"/>
                </a:lnSpc>
                <a:defRPr/>
              </a:pPr>
              <a:endParaRPr lang="en-US" sz="1300" dirty="0">
                <a:solidFill>
                  <a:srgbClr val="0D94D2"/>
                </a:solidFill>
                <a:latin typeface="Franklin Gothic Book"/>
                <a:cs typeface="Franklin Gothic Book"/>
              </a:endParaRPr>
            </a:p>
          </p:txBody>
        </p:sp>
        <p:sp>
          <p:nvSpPr>
            <p:cNvPr id="35" name="TextBox 34"/>
            <p:cNvSpPr txBox="1"/>
            <p:nvPr/>
          </p:nvSpPr>
          <p:spPr>
            <a:xfrm>
              <a:off x="5923816" y="4656194"/>
              <a:ext cx="677869" cy="363360"/>
            </a:xfrm>
            <a:prstGeom prst="rect">
              <a:avLst/>
            </a:prstGeom>
          </p:spPr>
          <p:txBody>
            <a:bodyPr wrap="none"/>
            <a:lstStyle/>
            <a:p>
              <a:pPr algn="ctr" defTabSz="216818">
                <a:lnSpc>
                  <a:spcPct val="80000"/>
                </a:lnSpc>
                <a:defRPr/>
              </a:pPr>
              <a:r>
                <a:rPr lang="en-US" sz="1300" dirty="0">
                  <a:solidFill>
                    <a:srgbClr val="0D94D2"/>
                  </a:solidFill>
                  <a:latin typeface="Franklin Gothic Demi"/>
                  <a:cs typeface="Franklin Gothic Demi"/>
                </a:rPr>
                <a:t>$186.9M</a:t>
              </a:r>
            </a:p>
            <a:p>
              <a:pPr algn="ctr" defTabSz="216818">
                <a:lnSpc>
                  <a:spcPct val="80000"/>
                </a:lnSpc>
                <a:defRPr/>
              </a:pPr>
              <a:r>
                <a:rPr lang="en-US" sz="1200" dirty="0">
                  <a:solidFill>
                    <a:srgbClr val="0D94D2"/>
                  </a:solidFill>
                  <a:latin typeface="Franklin Gothic Book"/>
                  <a:cs typeface="Franklin Gothic Book"/>
                </a:rPr>
                <a:t>1995</a:t>
              </a:r>
            </a:p>
            <a:p>
              <a:pPr algn="ctr" defTabSz="216818">
                <a:lnSpc>
                  <a:spcPct val="80000"/>
                </a:lnSpc>
                <a:defRPr/>
              </a:pPr>
              <a:endParaRPr lang="en-US" sz="1300" dirty="0">
                <a:solidFill>
                  <a:srgbClr val="0D94D2"/>
                </a:solidFill>
                <a:latin typeface="Franklin Gothic Demi"/>
                <a:cs typeface="Franklin Gothic Demi"/>
              </a:endParaRPr>
            </a:p>
            <a:p>
              <a:pPr defTabSz="216818">
                <a:lnSpc>
                  <a:spcPct val="80000"/>
                </a:lnSpc>
                <a:defRPr/>
              </a:pPr>
              <a:endParaRPr lang="en-US" sz="1000" dirty="0">
                <a:solidFill>
                  <a:srgbClr val="0D94D2"/>
                </a:solidFill>
                <a:latin typeface="Franklin Gothic Book"/>
                <a:cs typeface="Franklin Gothic Book"/>
              </a:endParaRPr>
            </a:p>
          </p:txBody>
        </p:sp>
        <p:sp>
          <p:nvSpPr>
            <p:cNvPr id="18445" name="TextBox 37"/>
            <p:cNvSpPr txBox="1">
              <a:spLocks noChangeArrowheads="1"/>
            </p:cNvSpPr>
            <p:nvPr/>
          </p:nvSpPr>
          <p:spPr bwMode="auto">
            <a:xfrm>
              <a:off x="7043021" y="3804260"/>
              <a:ext cx="677861" cy="44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215436" eaLnBrk="1" hangingPunct="1">
                <a:lnSpc>
                  <a:spcPct val="80000"/>
                </a:lnSpc>
              </a:pPr>
              <a:r>
                <a:rPr lang="en-US" sz="1300" dirty="0">
                  <a:solidFill>
                    <a:srgbClr val="0D94D2"/>
                  </a:solidFill>
                  <a:latin typeface="Franklin Gothic Demi" pitchFamily="34" charset="0"/>
                </a:rPr>
                <a:t>$1.85B</a:t>
              </a:r>
            </a:p>
            <a:p>
              <a:pPr algn="ctr" defTabSz="215436" eaLnBrk="1" hangingPunct="1">
                <a:lnSpc>
                  <a:spcPct val="80000"/>
                </a:lnSpc>
              </a:pPr>
              <a:r>
                <a:rPr lang="en-US" sz="1200" dirty="0">
                  <a:solidFill>
                    <a:srgbClr val="0D94D2"/>
                  </a:solidFill>
                  <a:latin typeface="Franklin Gothic Book" pitchFamily="34" charset="0"/>
                </a:rPr>
                <a:t>2010</a:t>
              </a:r>
            </a:p>
          </p:txBody>
        </p:sp>
      </p:grpSp>
      <p:pic>
        <p:nvPicPr>
          <p:cNvPr id="18439" name="Picture 2" descr="people_group-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5448" y="1477970"/>
            <a:ext cx="11112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3" descr="people_group-0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0611" y="1353538"/>
            <a:ext cx="1158875" cy="122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033" y="1504347"/>
            <a:ext cx="1579562"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p:cNvSpPr>
            <a:spLocks noChangeArrowheads="1"/>
          </p:cNvSpPr>
          <p:nvPr/>
        </p:nvSpPr>
        <p:spPr bwMode="auto">
          <a:xfrm>
            <a:off x="3611057" y="6372054"/>
            <a:ext cx="1585913" cy="34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291" tIns="95649" rIns="191291" bIns="95649">
            <a:spAutoFit/>
          </a:bodyPr>
          <a:lstStyle/>
          <a:p>
            <a:pPr algn="r" defTabSz="910878"/>
            <a:r>
              <a:rPr lang="en-US" sz="1000" dirty="0">
                <a:solidFill>
                  <a:srgbClr val="6A737B"/>
                </a:solidFill>
                <a:latin typeface="Franklin Gothic Book" pitchFamily="34" charset="0"/>
              </a:rPr>
              <a:t>2013</a:t>
            </a:r>
            <a:endParaRPr lang="en-US" sz="1000" b="1" dirty="0">
              <a:solidFill>
                <a:srgbClr val="6A737B"/>
              </a:solidFill>
              <a:latin typeface="Arial" pitchFamily="34" charset="0"/>
            </a:endParaRPr>
          </a:p>
        </p:txBody>
      </p:sp>
      <p:sp>
        <p:nvSpPr>
          <p:cNvPr id="16" name="Oval 15"/>
          <p:cNvSpPr/>
          <p:nvPr/>
        </p:nvSpPr>
        <p:spPr bwMode="auto">
          <a:xfrm>
            <a:off x="3617368" y="4189224"/>
            <a:ext cx="1047750" cy="103187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254" tIns="45622" rIns="91254" bIns="45622" anchor="ctr"/>
          <a:lstStyle/>
          <a:p>
            <a:pPr algn="ctr" defTabSz="912333">
              <a:defRPr/>
            </a:pPr>
            <a:endParaRPr lang="en-US" sz="3600" dirty="0">
              <a:solidFill>
                <a:srgbClr val="B7BFD5"/>
              </a:solidFill>
            </a:endParaRPr>
          </a:p>
        </p:txBody>
      </p:sp>
      <p:sp>
        <p:nvSpPr>
          <p:cNvPr id="19" name="Oval 18"/>
          <p:cNvSpPr/>
          <p:nvPr/>
        </p:nvSpPr>
        <p:spPr bwMode="auto">
          <a:xfrm>
            <a:off x="2352283" y="4189224"/>
            <a:ext cx="1046162" cy="103187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254" tIns="45622" rIns="91254" bIns="45622" anchor="ctr"/>
          <a:lstStyle/>
          <a:p>
            <a:pPr algn="ctr" defTabSz="912333">
              <a:defRPr/>
            </a:pPr>
            <a:endParaRPr lang="en-US" sz="3600" dirty="0">
              <a:solidFill>
                <a:srgbClr val="6A737B"/>
              </a:solidFill>
            </a:endParaRPr>
          </a:p>
        </p:txBody>
      </p:sp>
      <p:sp>
        <p:nvSpPr>
          <p:cNvPr id="20" name="Oval 19"/>
          <p:cNvSpPr/>
          <p:nvPr/>
        </p:nvSpPr>
        <p:spPr bwMode="auto">
          <a:xfrm>
            <a:off x="2409433" y="4246395"/>
            <a:ext cx="931862" cy="917575"/>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91254" tIns="45622" rIns="91254" bIns="45622" anchor="ctr"/>
          <a:lstStyle/>
          <a:p>
            <a:pPr algn="ctr" defTabSz="912333">
              <a:defRPr/>
            </a:pPr>
            <a:endParaRPr lang="en-US" sz="3600" b="1" dirty="0">
              <a:ln>
                <a:solidFill>
                  <a:srgbClr val="000000"/>
                </a:solidFill>
              </a:ln>
              <a:solidFill>
                <a:prstClr val="white"/>
              </a:solidFill>
            </a:endParaRPr>
          </a:p>
        </p:txBody>
      </p:sp>
      <p:sp>
        <p:nvSpPr>
          <p:cNvPr id="21" name="Title 1"/>
          <p:cNvSpPr txBox="1">
            <a:spLocks noChangeAspect="1"/>
          </p:cNvSpPr>
          <p:nvPr/>
        </p:nvSpPr>
        <p:spPr bwMode="auto">
          <a:xfrm>
            <a:off x="2388795" y="4424200"/>
            <a:ext cx="1054100" cy="5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4" tIns="45622" rIns="91254" bIns="45622"/>
          <a:lstStyle>
            <a:lvl1pPr defTabSz="912813" eaLnBrk="0" hangingPunct="0">
              <a:defRPr sz="2400">
                <a:solidFill>
                  <a:schemeClr val="tx1"/>
                </a:solidFill>
                <a:latin typeface="Calibri" pitchFamily="34" charset="0"/>
                <a:ea typeface="MS PGothic" pitchFamily="34" charset="-128"/>
              </a:defRPr>
            </a:lvl1pPr>
            <a:lvl2pPr marL="742950" indent="-285750" defTabSz="912813" eaLnBrk="0" hangingPunct="0">
              <a:defRPr sz="2400">
                <a:solidFill>
                  <a:schemeClr val="tx1"/>
                </a:solidFill>
                <a:latin typeface="Calibri" pitchFamily="34" charset="0"/>
                <a:ea typeface="MS PGothic" pitchFamily="34" charset="-128"/>
              </a:defRPr>
            </a:lvl2pPr>
            <a:lvl3pPr marL="1143000" indent="-228600" defTabSz="912813" eaLnBrk="0" hangingPunct="0">
              <a:defRPr sz="2400">
                <a:solidFill>
                  <a:schemeClr val="tx1"/>
                </a:solidFill>
                <a:latin typeface="Calibri" pitchFamily="34" charset="0"/>
                <a:ea typeface="MS PGothic" pitchFamily="34" charset="-128"/>
              </a:defRPr>
            </a:lvl3pPr>
            <a:lvl4pPr marL="1600200" indent="-228600" defTabSz="912813" eaLnBrk="0" hangingPunct="0">
              <a:defRPr sz="2400">
                <a:solidFill>
                  <a:schemeClr val="tx1"/>
                </a:solidFill>
                <a:latin typeface="Calibri" pitchFamily="34" charset="0"/>
                <a:ea typeface="MS PGothic" pitchFamily="34" charset="-128"/>
              </a:defRPr>
            </a:lvl4pPr>
            <a:lvl5pPr marL="2057400" indent="-228600" defTabSz="912813" eaLnBrk="0" hangingPunct="0">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80000"/>
              </a:lnSpc>
            </a:pPr>
            <a:r>
              <a:rPr lang="en-US" sz="4100" dirty="0">
                <a:solidFill>
                  <a:srgbClr val="FFFFFF"/>
                </a:solidFill>
                <a:latin typeface="Franklin Gothic Demi" pitchFamily="34" charset="0"/>
              </a:rPr>
              <a:t>47</a:t>
            </a:r>
          </a:p>
        </p:txBody>
      </p:sp>
      <p:sp>
        <p:nvSpPr>
          <p:cNvPr id="23" name="Oval 22"/>
          <p:cNvSpPr/>
          <p:nvPr/>
        </p:nvSpPr>
        <p:spPr bwMode="auto">
          <a:xfrm>
            <a:off x="3679793" y="4246395"/>
            <a:ext cx="931862" cy="917575"/>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lIns="91254" tIns="45622" rIns="91254" bIns="45622" anchor="ctr"/>
          <a:lstStyle/>
          <a:p>
            <a:pPr algn="ctr" defTabSz="912333">
              <a:defRPr/>
            </a:pPr>
            <a:endParaRPr lang="en-US" sz="3600" b="1" dirty="0">
              <a:solidFill>
                <a:prstClr val="white"/>
              </a:solidFill>
            </a:endParaRPr>
          </a:p>
        </p:txBody>
      </p:sp>
      <p:sp>
        <p:nvSpPr>
          <p:cNvPr id="24" name="Rectangle 5"/>
          <p:cNvSpPr>
            <a:spLocks noChangeArrowheads="1"/>
          </p:cNvSpPr>
          <p:nvPr/>
        </p:nvSpPr>
        <p:spPr bwMode="auto">
          <a:xfrm>
            <a:off x="3576705" y="5267151"/>
            <a:ext cx="1311275" cy="56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291" tIns="95649" rIns="191291" bIns="95649">
            <a:spAutoFit/>
          </a:bodyPr>
          <a:lstStyle/>
          <a:p>
            <a:pPr algn="ctr" defTabSz="910878"/>
            <a:r>
              <a:rPr lang="en-US" sz="2400" dirty="0">
                <a:solidFill>
                  <a:srgbClr val="6A737B"/>
                </a:solidFill>
                <a:latin typeface="Franklin Gothic Book" pitchFamily="34" charset="0"/>
              </a:rPr>
              <a:t>Apple</a:t>
            </a:r>
            <a:endParaRPr lang="en-US" sz="2400" b="1" dirty="0">
              <a:solidFill>
                <a:srgbClr val="6A737B"/>
              </a:solidFill>
              <a:latin typeface="Arial" pitchFamily="34" charset="0"/>
            </a:endParaRPr>
          </a:p>
        </p:txBody>
      </p:sp>
      <p:sp>
        <p:nvSpPr>
          <p:cNvPr id="26" name="Rectangle 5"/>
          <p:cNvSpPr>
            <a:spLocks noChangeArrowheads="1"/>
          </p:cNvSpPr>
          <p:nvPr/>
        </p:nvSpPr>
        <p:spPr bwMode="auto">
          <a:xfrm>
            <a:off x="2236395" y="5267151"/>
            <a:ext cx="1309688" cy="56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291" tIns="95649" rIns="191291" bIns="95649">
            <a:spAutoFit/>
          </a:bodyPr>
          <a:lstStyle/>
          <a:p>
            <a:pPr algn="ctr" defTabSz="910878"/>
            <a:r>
              <a:rPr lang="en-US" sz="2400" dirty="0">
                <a:solidFill>
                  <a:srgbClr val="6A737B"/>
                </a:solidFill>
                <a:latin typeface="Franklin Gothic Book" pitchFamily="34" charset="0"/>
              </a:rPr>
              <a:t>Google</a:t>
            </a:r>
            <a:endParaRPr lang="en-US" sz="2400" b="1" dirty="0">
              <a:solidFill>
                <a:srgbClr val="6A737B"/>
              </a:solidFill>
              <a:latin typeface="Arial" pitchFamily="34" charset="0"/>
            </a:endParaRPr>
          </a:p>
        </p:txBody>
      </p:sp>
      <p:grpSp>
        <p:nvGrpSpPr>
          <p:cNvPr id="27" name="Group 2"/>
          <p:cNvGrpSpPr>
            <a:grpSpLocks/>
          </p:cNvGrpSpPr>
          <p:nvPr/>
        </p:nvGrpSpPr>
        <p:grpSpPr bwMode="auto">
          <a:xfrm>
            <a:off x="350487" y="3984443"/>
            <a:ext cx="1636713" cy="1612899"/>
            <a:chOff x="1546018" y="1733427"/>
            <a:chExt cx="1637652" cy="1613400"/>
          </a:xfrm>
        </p:grpSpPr>
        <p:sp>
          <p:nvSpPr>
            <p:cNvPr id="28" name="Oval 27"/>
            <p:cNvSpPr/>
            <p:nvPr/>
          </p:nvSpPr>
          <p:spPr bwMode="auto">
            <a:xfrm>
              <a:off x="1546018" y="1733427"/>
              <a:ext cx="1637652" cy="16134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2333">
                <a:defRPr/>
              </a:pPr>
              <a:endParaRPr lang="en-US" sz="3600" b="1" dirty="0">
                <a:solidFill>
                  <a:prstClr val="white"/>
                </a:solidFill>
              </a:endParaRPr>
            </a:p>
          </p:txBody>
        </p:sp>
        <p:sp>
          <p:nvSpPr>
            <p:cNvPr id="29" name="Oval 28"/>
            <p:cNvSpPr/>
            <p:nvPr/>
          </p:nvSpPr>
          <p:spPr bwMode="auto">
            <a:xfrm>
              <a:off x="1634969" y="1822355"/>
              <a:ext cx="1459750" cy="1435545"/>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2333">
                <a:defRPr/>
              </a:pPr>
              <a:endParaRPr lang="en-US" sz="3600" b="1" dirty="0">
                <a:solidFill>
                  <a:prstClr val="white"/>
                </a:solidFill>
              </a:endParaRPr>
            </a:p>
          </p:txBody>
        </p:sp>
      </p:grpSp>
      <p:sp>
        <p:nvSpPr>
          <p:cNvPr id="30" name="Title 1"/>
          <p:cNvSpPr txBox="1">
            <a:spLocks noChangeAspect="1"/>
          </p:cNvSpPr>
          <p:nvPr/>
        </p:nvSpPr>
        <p:spPr bwMode="auto">
          <a:xfrm>
            <a:off x="353620" y="4262259"/>
            <a:ext cx="1716088" cy="102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4" tIns="45622" rIns="91254" bIns="45622"/>
          <a:lstStyle>
            <a:lvl1pPr defTabSz="912813" eaLnBrk="0" hangingPunct="0">
              <a:defRPr sz="2400">
                <a:solidFill>
                  <a:schemeClr val="tx1"/>
                </a:solidFill>
                <a:latin typeface="Calibri" pitchFamily="34" charset="0"/>
                <a:ea typeface="MS PGothic" pitchFamily="34" charset="-128"/>
              </a:defRPr>
            </a:lvl1pPr>
            <a:lvl2pPr marL="742950" indent="-285750" defTabSz="912813" eaLnBrk="0" hangingPunct="0">
              <a:defRPr sz="2400">
                <a:solidFill>
                  <a:schemeClr val="tx1"/>
                </a:solidFill>
                <a:latin typeface="Calibri" pitchFamily="34" charset="0"/>
                <a:ea typeface="MS PGothic" pitchFamily="34" charset="-128"/>
              </a:defRPr>
            </a:lvl2pPr>
            <a:lvl3pPr marL="1143000" indent="-228600" defTabSz="912813" eaLnBrk="0" hangingPunct="0">
              <a:defRPr sz="2400">
                <a:solidFill>
                  <a:schemeClr val="tx1"/>
                </a:solidFill>
                <a:latin typeface="Calibri" pitchFamily="34" charset="0"/>
                <a:ea typeface="MS PGothic" pitchFamily="34" charset="-128"/>
              </a:defRPr>
            </a:lvl3pPr>
            <a:lvl4pPr marL="1600200" indent="-228600" defTabSz="912813" eaLnBrk="0" hangingPunct="0">
              <a:defRPr sz="2400">
                <a:solidFill>
                  <a:schemeClr val="tx1"/>
                </a:solidFill>
                <a:latin typeface="Calibri" pitchFamily="34" charset="0"/>
                <a:ea typeface="MS PGothic" pitchFamily="34" charset="-128"/>
              </a:defRPr>
            </a:lvl4pPr>
            <a:lvl5pPr marL="2057400" indent="-228600" defTabSz="912813" eaLnBrk="0" hangingPunct="0">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80000"/>
              </a:lnSpc>
            </a:pPr>
            <a:r>
              <a:rPr lang="en-US" sz="7500" dirty="0">
                <a:solidFill>
                  <a:srgbClr val="FFFFFF"/>
                </a:solidFill>
                <a:latin typeface="Franklin Gothic Demi" pitchFamily="34" charset="0"/>
              </a:rPr>
              <a:t>13</a:t>
            </a:r>
          </a:p>
        </p:txBody>
      </p:sp>
      <p:sp>
        <p:nvSpPr>
          <p:cNvPr id="31" name="TextBox 47"/>
          <p:cNvSpPr txBox="1">
            <a:spLocks noChangeArrowheads="1"/>
          </p:cNvSpPr>
          <p:nvPr/>
        </p:nvSpPr>
        <p:spPr bwMode="auto">
          <a:xfrm>
            <a:off x="2013404" y="5679885"/>
            <a:ext cx="4169433" cy="44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4" tIns="45622" rIns="91254" bIns="45622"/>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215436" eaLnBrk="1" hangingPunct="1"/>
            <a:r>
              <a:rPr lang="en-US" sz="2000" dirty="0">
                <a:solidFill>
                  <a:prstClr val="white">
                    <a:lumMod val="50000"/>
                  </a:prstClr>
                </a:solidFill>
                <a:latin typeface="Franklin Gothic Book" pitchFamily="34" charset="0"/>
              </a:rPr>
              <a:t>Worlds Most Innovative Companies</a:t>
            </a:r>
          </a:p>
        </p:txBody>
      </p:sp>
      <p:pic>
        <p:nvPicPr>
          <p:cNvPr id="33" name="Picture 48" descr="1466_Standard_Cerner_logo_4C.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3133" y="5546531"/>
            <a:ext cx="17970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
          <p:cNvSpPr txBox="1">
            <a:spLocks noChangeArrowheads="1"/>
          </p:cNvSpPr>
          <p:nvPr/>
        </p:nvSpPr>
        <p:spPr bwMode="auto">
          <a:xfrm>
            <a:off x="431450" y="4590864"/>
            <a:ext cx="295275" cy="42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54" tIns="45622" rIns="91254" bIns="45622"/>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215436" eaLnBrk="1" hangingPunct="1"/>
            <a:r>
              <a:rPr lang="en-US" sz="2100" dirty="0">
                <a:solidFill>
                  <a:prstClr val="white"/>
                </a:solidFill>
                <a:latin typeface="Franklin Gothic Book" pitchFamily="34" charset="0"/>
              </a:rPr>
              <a:t>#</a:t>
            </a:r>
          </a:p>
        </p:txBody>
      </p:sp>
      <p:sp>
        <p:nvSpPr>
          <p:cNvPr id="36" name="TextBox 23"/>
          <p:cNvSpPr txBox="1">
            <a:spLocks noChangeArrowheads="1"/>
          </p:cNvSpPr>
          <p:nvPr/>
        </p:nvSpPr>
        <p:spPr bwMode="auto">
          <a:xfrm>
            <a:off x="2385662" y="4554368"/>
            <a:ext cx="2952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54" tIns="45622" rIns="91254" bIns="45622"/>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215436" eaLnBrk="1" hangingPunct="1"/>
            <a:r>
              <a:rPr lang="en-US" sz="1300" dirty="0">
                <a:solidFill>
                  <a:prstClr val="white"/>
                </a:solidFill>
                <a:latin typeface="Franklin Gothic Book" pitchFamily="34" charset="0"/>
              </a:rPr>
              <a:t>#</a:t>
            </a:r>
          </a:p>
        </p:txBody>
      </p:sp>
      <p:grpSp>
        <p:nvGrpSpPr>
          <p:cNvPr id="37" name="Group 6"/>
          <p:cNvGrpSpPr>
            <a:grpSpLocks/>
          </p:cNvGrpSpPr>
          <p:nvPr/>
        </p:nvGrpSpPr>
        <p:grpSpPr bwMode="auto">
          <a:xfrm>
            <a:off x="3637925" y="4424200"/>
            <a:ext cx="1055687" cy="561974"/>
            <a:chOff x="4910439" y="2173689"/>
            <a:chExt cx="1055250" cy="560885"/>
          </a:xfrm>
        </p:grpSpPr>
        <p:sp>
          <p:nvSpPr>
            <p:cNvPr id="38" name="Title 1"/>
            <p:cNvSpPr txBox="1">
              <a:spLocks noChangeAspect="1"/>
            </p:cNvSpPr>
            <p:nvPr/>
          </p:nvSpPr>
          <p:spPr bwMode="auto">
            <a:xfrm>
              <a:off x="4910439" y="2173689"/>
              <a:ext cx="1055250" cy="56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Calibri" pitchFamily="34" charset="0"/>
                  <a:ea typeface="MS PGothic" pitchFamily="34" charset="-128"/>
                </a:defRPr>
              </a:lvl1pPr>
              <a:lvl2pPr marL="742950" indent="-285750" defTabSz="912813" eaLnBrk="0" hangingPunct="0">
                <a:defRPr sz="2400">
                  <a:solidFill>
                    <a:schemeClr val="tx1"/>
                  </a:solidFill>
                  <a:latin typeface="Calibri" pitchFamily="34" charset="0"/>
                  <a:ea typeface="MS PGothic" pitchFamily="34" charset="-128"/>
                </a:defRPr>
              </a:lvl2pPr>
              <a:lvl3pPr marL="1143000" indent="-228600" defTabSz="912813" eaLnBrk="0" hangingPunct="0">
                <a:defRPr sz="2400">
                  <a:solidFill>
                    <a:schemeClr val="tx1"/>
                  </a:solidFill>
                  <a:latin typeface="Calibri" pitchFamily="34" charset="0"/>
                  <a:ea typeface="MS PGothic" pitchFamily="34" charset="-128"/>
                </a:defRPr>
              </a:lvl3pPr>
              <a:lvl4pPr marL="1600200" indent="-228600" defTabSz="912813" eaLnBrk="0" hangingPunct="0">
                <a:defRPr sz="2400">
                  <a:solidFill>
                    <a:schemeClr val="tx1"/>
                  </a:solidFill>
                  <a:latin typeface="Calibri" pitchFamily="34" charset="0"/>
                  <a:ea typeface="MS PGothic" pitchFamily="34" charset="-128"/>
                </a:defRPr>
              </a:lvl4pPr>
              <a:lvl5pPr marL="2057400" indent="-228600" defTabSz="912813" eaLnBrk="0" hangingPunct="0">
                <a:defRPr sz="24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80000"/>
                </a:lnSpc>
              </a:pPr>
              <a:r>
                <a:rPr lang="en-US" sz="4100" dirty="0">
                  <a:solidFill>
                    <a:srgbClr val="FFFFFF"/>
                  </a:solidFill>
                  <a:latin typeface="Franklin Gothic Demi" pitchFamily="34" charset="0"/>
                </a:rPr>
                <a:t>79</a:t>
              </a:r>
            </a:p>
          </p:txBody>
        </p:sp>
        <p:sp>
          <p:nvSpPr>
            <p:cNvPr id="39" name="TextBox 24"/>
            <p:cNvSpPr txBox="1">
              <a:spLocks noChangeArrowheads="1"/>
            </p:cNvSpPr>
            <p:nvPr/>
          </p:nvSpPr>
          <p:spPr bwMode="auto">
            <a:xfrm>
              <a:off x="4910439" y="2303728"/>
              <a:ext cx="295476" cy="4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215436" eaLnBrk="1" hangingPunct="1"/>
              <a:r>
                <a:rPr lang="en-US" sz="1300" dirty="0">
                  <a:solidFill>
                    <a:prstClr val="white"/>
                  </a:solidFill>
                  <a:latin typeface="Franklin Gothic Book" pitchFamily="34" charset="0"/>
                </a:rPr>
                <a:t>#</a:t>
              </a:r>
            </a:p>
          </p:txBody>
        </p:sp>
      </p:grpSp>
      <p:sp>
        <p:nvSpPr>
          <p:cNvPr id="42" name="TextBox 25"/>
          <p:cNvSpPr txBox="1">
            <a:spLocks noChangeArrowheads="1"/>
          </p:cNvSpPr>
          <p:nvPr/>
        </p:nvSpPr>
        <p:spPr bwMode="auto">
          <a:xfrm>
            <a:off x="3722333" y="4554462"/>
            <a:ext cx="295419" cy="42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54" tIns="45622" rIns="91254" bIns="45622"/>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2159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215436" eaLnBrk="1" hangingPunct="1"/>
            <a:r>
              <a:rPr lang="en-US" sz="1300" dirty="0">
                <a:solidFill>
                  <a:prstClr val="white"/>
                </a:solidFill>
                <a:latin typeface="Franklin Gothic Book" pitchFamily="34" charset="0"/>
              </a:rPr>
              <a:t>#</a:t>
            </a:r>
          </a:p>
        </p:txBody>
      </p:sp>
      <p:pic>
        <p:nvPicPr>
          <p:cNvPr id="43" name="Picture 4" descr="Forbes.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16014" y="6168838"/>
            <a:ext cx="81121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594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Cerner Focus</a:t>
            </a:r>
            <a:endParaRPr lang="en-US" dirty="0"/>
          </a:p>
        </p:txBody>
      </p:sp>
      <p:sp>
        <p:nvSpPr>
          <p:cNvPr id="7" name="Rectangle 6"/>
          <p:cNvSpPr/>
          <p:nvPr/>
        </p:nvSpPr>
        <p:spPr>
          <a:xfrm>
            <a:off x="228600" y="4349148"/>
            <a:ext cx="2743200" cy="1089519"/>
          </a:xfrm>
          <a:prstGeom prst="rect">
            <a:avLst/>
          </a:prstGeom>
        </p:spPr>
        <p:txBody>
          <a:bodyPr wrap="square" lIns="91431" tIns="45715" rIns="91431" bIns="45715">
            <a:spAutoFit/>
          </a:bodyPr>
          <a:lstStyle/>
          <a:p>
            <a:pPr fontAlgn="auto">
              <a:lnSpc>
                <a:spcPct val="90000"/>
              </a:lnSpc>
              <a:spcBef>
                <a:spcPts val="0"/>
              </a:spcBef>
              <a:spcAft>
                <a:spcPts val="0"/>
              </a:spcAft>
            </a:pPr>
            <a:r>
              <a:rPr lang="en-US" dirty="0">
                <a:solidFill>
                  <a:schemeClr val="accent6"/>
                </a:solidFill>
                <a:latin typeface="Franklin Gothic Book"/>
                <a:ea typeface="+mn-ea"/>
              </a:rPr>
              <a:t>Providing </a:t>
            </a:r>
            <a:r>
              <a:rPr lang="en-US" dirty="0">
                <a:solidFill>
                  <a:schemeClr val="accent6"/>
                </a:solidFill>
                <a:latin typeface="Franklin Gothic Demi" pitchFamily="34" charset="0"/>
                <a:ea typeface="+mn-ea"/>
              </a:rPr>
              <a:t>easy-to-use</a:t>
            </a:r>
            <a:r>
              <a:rPr lang="en-US" dirty="0">
                <a:solidFill>
                  <a:schemeClr val="accent6"/>
                </a:solidFill>
                <a:latin typeface="Franklin Gothic Book"/>
                <a:ea typeface="+mn-ea"/>
              </a:rPr>
              <a:t> solutions so you can focus on delivering the highest levels of </a:t>
            </a:r>
            <a:r>
              <a:rPr lang="en-US" b="1" dirty="0">
                <a:solidFill>
                  <a:schemeClr val="accent6"/>
                </a:solidFill>
                <a:latin typeface="Franklin Gothic Book"/>
                <a:ea typeface="+mn-ea"/>
              </a:rPr>
              <a:t>quality care</a:t>
            </a:r>
          </a:p>
        </p:txBody>
      </p:sp>
      <p:sp>
        <p:nvSpPr>
          <p:cNvPr id="22" name="Rectangle 21"/>
          <p:cNvSpPr/>
          <p:nvPr/>
        </p:nvSpPr>
        <p:spPr>
          <a:xfrm>
            <a:off x="3253420" y="4349148"/>
            <a:ext cx="2743200" cy="1089519"/>
          </a:xfrm>
          <a:prstGeom prst="rect">
            <a:avLst/>
          </a:prstGeom>
        </p:spPr>
        <p:txBody>
          <a:bodyPr wrap="square" lIns="91431" tIns="45715" rIns="91431" bIns="45715">
            <a:spAutoFit/>
          </a:bodyPr>
          <a:lstStyle/>
          <a:p>
            <a:pPr fontAlgn="auto">
              <a:lnSpc>
                <a:spcPct val="90000"/>
              </a:lnSpc>
              <a:spcBef>
                <a:spcPts val="0"/>
              </a:spcBef>
              <a:spcAft>
                <a:spcPts val="0"/>
              </a:spcAft>
            </a:pPr>
            <a:r>
              <a:rPr lang="en-US" dirty="0">
                <a:solidFill>
                  <a:srgbClr val="6A737B"/>
                </a:solidFill>
                <a:latin typeface="Franklin Gothic Book"/>
                <a:ea typeface="+mn-ea"/>
              </a:rPr>
              <a:t>Deliver a </a:t>
            </a:r>
            <a:r>
              <a:rPr lang="en-US" dirty="0">
                <a:solidFill>
                  <a:srgbClr val="6A737B"/>
                </a:solidFill>
                <a:latin typeface="Franklin Gothic Demi" pitchFamily="34" charset="0"/>
                <a:ea typeface="+mn-ea"/>
              </a:rPr>
              <a:t>predictable</a:t>
            </a:r>
            <a:r>
              <a:rPr lang="en-US" dirty="0">
                <a:solidFill>
                  <a:srgbClr val="6A737B"/>
                </a:solidFill>
                <a:latin typeface="Franklin Gothic Book"/>
                <a:ea typeface="+mn-ea"/>
              </a:rPr>
              <a:t> implementation and </a:t>
            </a:r>
            <a:r>
              <a:rPr lang="en-US" dirty="0" smtClean="0">
                <a:solidFill>
                  <a:srgbClr val="6A737B"/>
                </a:solidFill>
                <a:latin typeface="Franklin Gothic Book"/>
                <a:ea typeface="+mn-ea"/>
              </a:rPr>
              <a:t>realization of </a:t>
            </a:r>
            <a:r>
              <a:rPr lang="en-US" b="1" dirty="0" smtClean="0">
                <a:solidFill>
                  <a:srgbClr val="6A737B"/>
                </a:solidFill>
                <a:latin typeface="Franklin Gothic Book"/>
                <a:ea typeface="+mn-ea"/>
              </a:rPr>
              <a:t>Value</a:t>
            </a:r>
            <a:r>
              <a:rPr lang="en-US" dirty="0" smtClean="0">
                <a:solidFill>
                  <a:srgbClr val="6A737B"/>
                </a:solidFill>
                <a:latin typeface="Franklin Gothic Book"/>
                <a:ea typeface="+mn-ea"/>
              </a:rPr>
              <a:t> through HCIT solutions</a:t>
            </a:r>
            <a:endParaRPr lang="en-US" dirty="0">
              <a:solidFill>
                <a:srgbClr val="6A737B"/>
              </a:solidFill>
              <a:latin typeface="Franklin Gothic Book"/>
              <a:ea typeface="+mn-ea"/>
            </a:endParaRPr>
          </a:p>
        </p:txBody>
      </p:sp>
      <p:sp>
        <p:nvSpPr>
          <p:cNvPr id="25" name="Rectangle 24"/>
          <p:cNvSpPr/>
          <p:nvPr/>
        </p:nvSpPr>
        <p:spPr>
          <a:xfrm>
            <a:off x="6234020" y="4349147"/>
            <a:ext cx="2743200" cy="840220"/>
          </a:xfrm>
          <a:prstGeom prst="rect">
            <a:avLst/>
          </a:prstGeom>
        </p:spPr>
        <p:txBody>
          <a:bodyPr wrap="square" lIns="91431" tIns="45715" rIns="91431" bIns="45715">
            <a:spAutoFit/>
          </a:bodyPr>
          <a:lstStyle/>
          <a:p>
            <a:pPr fontAlgn="auto">
              <a:lnSpc>
                <a:spcPct val="90000"/>
              </a:lnSpc>
              <a:spcBef>
                <a:spcPts val="0"/>
              </a:spcBef>
              <a:spcAft>
                <a:spcPts val="0"/>
              </a:spcAft>
            </a:pPr>
            <a:r>
              <a:rPr lang="en-US" dirty="0">
                <a:solidFill>
                  <a:srgbClr val="6A737B"/>
                </a:solidFill>
                <a:latin typeface="Franklin Gothic Book"/>
                <a:ea typeface="+mn-ea"/>
              </a:rPr>
              <a:t>Enabling </a:t>
            </a:r>
            <a:r>
              <a:rPr lang="en-US" dirty="0">
                <a:solidFill>
                  <a:srgbClr val="6A737B"/>
                </a:solidFill>
                <a:latin typeface="Franklin Gothic Demi" pitchFamily="34" charset="0"/>
                <a:ea typeface="+mn-ea"/>
              </a:rPr>
              <a:t>healthy populations </a:t>
            </a:r>
            <a:r>
              <a:rPr lang="en-US" dirty="0">
                <a:solidFill>
                  <a:srgbClr val="6A737B"/>
                </a:solidFill>
                <a:latin typeface="Franklin Gothic Book"/>
                <a:ea typeface="+mn-ea"/>
              </a:rPr>
              <a:t>to advance people’s quality of life</a:t>
            </a:r>
          </a:p>
        </p:txBody>
      </p:sp>
      <p:pic>
        <p:nvPicPr>
          <p:cNvPr id="11" name="Picture 10" descr="WT_Cerner_110420_0545_med_web.jpg"/>
          <p:cNvPicPr>
            <a:picLocks noChangeAspect="1"/>
          </p:cNvPicPr>
          <p:nvPr/>
        </p:nvPicPr>
        <p:blipFill rotWithShape="1">
          <a:blip r:embed="rId3" cstate="print">
            <a:extLst>
              <a:ext uri="{28A0092B-C50C-407E-A947-70E740481C1C}">
                <a14:useLocalDpi xmlns:a14="http://schemas.microsoft.com/office/drawing/2010/main" val="0"/>
              </a:ext>
            </a:extLst>
          </a:blip>
          <a:srcRect l="12578" t="28172" r="1660" b="30540"/>
          <a:stretch/>
        </p:blipFill>
        <p:spPr>
          <a:xfrm>
            <a:off x="6346212" y="2383657"/>
            <a:ext cx="2531091" cy="1828969"/>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0647" t="10647" r="10647" b="10647"/>
          <a:stretch/>
        </p:blipFill>
        <p:spPr>
          <a:xfrm>
            <a:off x="3314699" y="2383741"/>
            <a:ext cx="2745043" cy="1828885"/>
          </a:xfrm>
          <a:prstGeom prst="rect">
            <a:avLst/>
          </a:prstGeom>
          <a:blipFill>
            <a:blip r:embed="rId5"/>
            <a:stretch>
              <a:fillRect/>
            </a:stretch>
          </a:blipFill>
        </p:spPr>
      </p:pic>
      <p:pic>
        <p:nvPicPr>
          <p:cNvPr id="14" name="Picture 13" descr="Cerner-2012-iPad-final.jpg"/>
          <p:cNvPicPr>
            <a:picLocks noChangeAspect="1"/>
          </p:cNvPicPr>
          <p:nvPr/>
        </p:nvPicPr>
        <p:blipFill rotWithShape="1">
          <a:blip r:embed="rId6" cstate="print">
            <a:extLst>
              <a:ext uri="{28A0092B-C50C-407E-A947-70E740481C1C}">
                <a14:useLocalDpi xmlns:a14="http://schemas.microsoft.com/office/drawing/2010/main" val="0"/>
              </a:ext>
            </a:extLst>
          </a:blip>
          <a:srcRect l="7708" t="4" b="7698"/>
          <a:stretch/>
        </p:blipFill>
        <p:spPr>
          <a:xfrm>
            <a:off x="304801" y="2383741"/>
            <a:ext cx="2743200" cy="1828885"/>
          </a:xfrm>
          <a:prstGeom prst="rect">
            <a:avLst/>
          </a:prstGeom>
        </p:spPr>
      </p:pic>
      <p:sp>
        <p:nvSpPr>
          <p:cNvPr id="10" name="Rectangle 9"/>
          <p:cNvSpPr/>
          <p:nvPr/>
        </p:nvSpPr>
        <p:spPr>
          <a:xfrm>
            <a:off x="385670" y="1674677"/>
            <a:ext cx="8515350" cy="461655"/>
          </a:xfrm>
          <a:prstGeom prst="rect">
            <a:avLst/>
          </a:prstGeom>
        </p:spPr>
        <p:txBody>
          <a:bodyPr wrap="square" lIns="91431" tIns="45715" rIns="91431" bIns="45715">
            <a:spAutoFit/>
          </a:bodyPr>
          <a:lstStyle/>
          <a:p>
            <a:pPr fontAlgn="auto">
              <a:spcBef>
                <a:spcPts val="0"/>
              </a:spcBef>
              <a:spcAft>
                <a:spcPts val="0"/>
              </a:spcAft>
            </a:pPr>
            <a:r>
              <a:rPr lang="en-US" sz="2400" dirty="0">
                <a:solidFill>
                  <a:srgbClr val="6A737B"/>
                </a:solidFill>
                <a:latin typeface="Franklin Gothic Book"/>
                <a:ea typeface="+mn-ea"/>
              </a:rPr>
              <a:t>Health care is </a:t>
            </a:r>
            <a:r>
              <a:rPr lang="en-US" sz="2400" dirty="0">
                <a:solidFill>
                  <a:srgbClr val="6A737B"/>
                </a:solidFill>
                <a:latin typeface="Franklin Gothic Demi" pitchFamily="34" charset="0"/>
                <a:ea typeface="+mn-ea"/>
              </a:rPr>
              <a:t>personal</a:t>
            </a:r>
            <a:r>
              <a:rPr lang="en-US" sz="2400" dirty="0">
                <a:solidFill>
                  <a:srgbClr val="6A737B"/>
                </a:solidFill>
                <a:latin typeface="Franklin Gothic Book"/>
                <a:ea typeface="+mn-ea"/>
              </a:rPr>
              <a:t>. That is why Cerner is focused on: </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91601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5155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34423" y="703315"/>
            <a:ext cx="6918395" cy="491360"/>
          </a:xfrm>
        </p:spPr>
        <p:txBody>
          <a:bodyPr/>
          <a:lstStyle/>
          <a:p>
            <a:r>
              <a:rPr lang="en-US" sz="3200" dirty="0"/>
              <a:t>Person-Centered Architecture</a:t>
            </a:r>
          </a:p>
        </p:txBody>
      </p:sp>
      <p:grpSp>
        <p:nvGrpSpPr>
          <p:cNvPr id="9" name="Group 8"/>
          <p:cNvGrpSpPr/>
          <p:nvPr/>
        </p:nvGrpSpPr>
        <p:grpSpPr>
          <a:xfrm>
            <a:off x="464848" y="1635869"/>
            <a:ext cx="5189873" cy="4288413"/>
            <a:chOff x="273426" y="1462758"/>
            <a:chExt cx="5447536" cy="4501323"/>
          </a:xfrm>
        </p:grpSpPr>
        <p:pic>
          <p:nvPicPr>
            <p:cNvPr id="7" name="Picture 6" descr="SMRTNet_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938" y="1462758"/>
              <a:ext cx="4208078" cy="4232055"/>
            </a:xfrm>
            <a:prstGeom prst="rect">
              <a:avLst/>
            </a:prstGeom>
          </p:spPr>
        </p:pic>
        <p:sp>
          <p:nvSpPr>
            <p:cNvPr id="21" name="Title 1"/>
            <p:cNvSpPr txBox="1">
              <a:spLocks noChangeAspect="1"/>
            </p:cNvSpPr>
            <p:nvPr/>
          </p:nvSpPr>
          <p:spPr bwMode="auto">
            <a:xfrm>
              <a:off x="273426" y="3578786"/>
              <a:ext cx="1683398" cy="35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700" tIns="95847" rIns="191700" bIns="95847"/>
            <a:lstStyle>
              <a:defPPr>
                <a:defRPr lang="en-US"/>
              </a:defPPr>
              <a:lvl1pPr algn="l" defTabSz="217282" rtl="0" fontAlgn="base">
                <a:spcBef>
                  <a:spcPct val="0"/>
                </a:spcBef>
                <a:spcAft>
                  <a:spcPct val="0"/>
                </a:spcAft>
                <a:defRPr kern="1200">
                  <a:solidFill>
                    <a:schemeClr val="tx1"/>
                  </a:solidFill>
                  <a:latin typeface="Calibri" pitchFamily="34" charset="0"/>
                  <a:ea typeface="MS PGothic" pitchFamily="34" charset="-128"/>
                  <a:cs typeface="+mn-cs"/>
                </a:defRPr>
              </a:lvl1pPr>
              <a:lvl2pPr marL="217282"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2pPr>
              <a:lvl3pPr marL="435321"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3pPr>
              <a:lvl4pPr marL="653359"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4pPr>
              <a:lvl5pPr marL="871398"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5pPr>
              <a:lvl6pPr marL="1090193" algn="l" defTabSz="436077" rtl="0" eaLnBrk="1" latinLnBrk="0" hangingPunct="1">
                <a:defRPr kern="1200">
                  <a:solidFill>
                    <a:schemeClr val="tx1"/>
                  </a:solidFill>
                  <a:latin typeface="Calibri" pitchFamily="34" charset="0"/>
                  <a:ea typeface="MS PGothic" pitchFamily="34" charset="-128"/>
                  <a:cs typeface="+mn-cs"/>
                </a:defRPr>
              </a:lvl6pPr>
              <a:lvl7pPr marL="1308232" algn="l" defTabSz="436077" rtl="0" eaLnBrk="1" latinLnBrk="0" hangingPunct="1">
                <a:defRPr kern="1200">
                  <a:solidFill>
                    <a:schemeClr val="tx1"/>
                  </a:solidFill>
                  <a:latin typeface="Calibri" pitchFamily="34" charset="0"/>
                  <a:ea typeface="MS PGothic" pitchFamily="34" charset="-128"/>
                  <a:cs typeface="+mn-cs"/>
                </a:defRPr>
              </a:lvl7pPr>
              <a:lvl8pPr marL="1526271" algn="l" defTabSz="436077" rtl="0" eaLnBrk="1" latinLnBrk="0" hangingPunct="1">
                <a:defRPr kern="1200">
                  <a:solidFill>
                    <a:schemeClr val="tx1"/>
                  </a:solidFill>
                  <a:latin typeface="Calibri" pitchFamily="34" charset="0"/>
                  <a:ea typeface="MS PGothic" pitchFamily="34" charset="-128"/>
                  <a:cs typeface="+mn-cs"/>
                </a:defRPr>
              </a:lvl8pPr>
              <a:lvl9pPr marL="1744309" algn="l" defTabSz="436077" rtl="0" eaLnBrk="1" latinLnBrk="0" hangingPunct="1">
                <a:defRPr kern="1200">
                  <a:solidFill>
                    <a:schemeClr val="tx1"/>
                  </a:solidFill>
                  <a:latin typeface="Calibri" pitchFamily="34" charset="0"/>
                  <a:ea typeface="MS PGothic" pitchFamily="34" charset="-128"/>
                  <a:cs typeface="+mn-cs"/>
                </a:defRPr>
              </a:lvl9pPr>
            </a:lstStyle>
            <a:p>
              <a:pPr algn="ctr" eaLnBrk="1" hangingPunct="1"/>
              <a:r>
                <a:rPr lang="en-US" sz="1600" dirty="0">
                  <a:solidFill>
                    <a:schemeClr val="accent6"/>
                  </a:solidFill>
                  <a:latin typeface="+mn-lt"/>
                  <a:cs typeface="Franklin Gothic Book"/>
                </a:rPr>
                <a:t>Home</a:t>
              </a:r>
            </a:p>
          </p:txBody>
        </p:sp>
        <p:sp>
          <p:nvSpPr>
            <p:cNvPr id="22" name="Title 1"/>
            <p:cNvSpPr txBox="1">
              <a:spLocks noChangeAspect="1"/>
            </p:cNvSpPr>
            <p:nvPr/>
          </p:nvSpPr>
          <p:spPr bwMode="auto">
            <a:xfrm>
              <a:off x="782490" y="2525206"/>
              <a:ext cx="1683398" cy="38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700" tIns="95847" rIns="191700" bIns="95847"/>
            <a:lstStyle>
              <a:defPPr>
                <a:defRPr lang="en-US"/>
              </a:defPPr>
              <a:lvl1pPr algn="l" defTabSz="217282" rtl="0" fontAlgn="base">
                <a:spcBef>
                  <a:spcPct val="0"/>
                </a:spcBef>
                <a:spcAft>
                  <a:spcPct val="0"/>
                </a:spcAft>
                <a:defRPr kern="1200">
                  <a:solidFill>
                    <a:schemeClr val="tx1"/>
                  </a:solidFill>
                  <a:latin typeface="Calibri" pitchFamily="34" charset="0"/>
                  <a:ea typeface="MS PGothic" pitchFamily="34" charset="-128"/>
                  <a:cs typeface="+mn-cs"/>
                </a:defRPr>
              </a:lvl1pPr>
              <a:lvl2pPr marL="217282"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2pPr>
              <a:lvl3pPr marL="435321"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3pPr>
              <a:lvl4pPr marL="653359"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4pPr>
              <a:lvl5pPr marL="871398"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5pPr>
              <a:lvl6pPr marL="1090193" algn="l" defTabSz="436077" rtl="0" eaLnBrk="1" latinLnBrk="0" hangingPunct="1">
                <a:defRPr kern="1200">
                  <a:solidFill>
                    <a:schemeClr val="tx1"/>
                  </a:solidFill>
                  <a:latin typeface="Calibri" pitchFamily="34" charset="0"/>
                  <a:ea typeface="MS PGothic" pitchFamily="34" charset="-128"/>
                  <a:cs typeface="+mn-cs"/>
                </a:defRPr>
              </a:lvl6pPr>
              <a:lvl7pPr marL="1308232" algn="l" defTabSz="436077" rtl="0" eaLnBrk="1" latinLnBrk="0" hangingPunct="1">
                <a:defRPr kern="1200">
                  <a:solidFill>
                    <a:schemeClr val="tx1"/>
                  </a:solidFill>
                  <a:latin typeface="Calibri" pitchFamily="34" charset="0"/>
                  <a:ea typeface="MS PGothic" pitchFamily="34" charset="-128"/>
                  <a:cs typeface="+mn-cs"/>
                </a:defRPr>
              </a:lvl7pPr>
              <a:lvl8pPr marL="1526271" algn="l" defTabSz="436077" rtl="0" eaLnBrk="1" latinLnBrk="0" hangingPunct="1">
                <a:defRPr kern="1200">
                  <a:solidFill>
                    <a:schemeClr val="tx1"/>
                  </a:solidFill>
                  <a:latin typeface="Calibri" pitchFamily="34" charset="0"/>
                  <a:ea typeface="MS PGothic" pitchFamily="34" charset="-128"/>
                  <a:cs typeface="+mn-cs"/>
                </a:defRPr>
              </a:lvl8pPr>
              <a:lvl9pPr marL="1744309" algn="l" defTabSz="436077" rtl="0" eaLnBrk="1" latinLnBrk="0" hangingPunct="1">
                <a:defRPr kern="1200">
                  <a:solidFill>
                    <a:schemeClr val="tx1"/>
                  </a:solidFill>
                  <a:latin typeface="Calibri" pitchFamily="34" charset="0"/>
                  <a:ea typeface="MS PGothic" pitchFamily="34" charset="-128"/>
                  <a:cs typeface="+mn-cs"/>
                </a:defRPr>
              </a:lvl9pPr>
            </a:lstStyle>
            <a:p>
              <a:pPr algn="ctr" eaLnBrk="1" hangingPunct="1"/>
              <a:r>
                <a:rPr lang="en-US" sz="1600" dirty="0">
                  <a:solidFill>
                    <a:schemeClr val="accent6"/>
                  </a:solidFill>
                  <a:latin typeface="+mn-lt"/>
                  <a:cs typeface="Franklin Gothic Book"/>
                </a:rPr>
                <a:t>Rehab</a:t>
              </a:r>
            </a:p>
          </p:txBody>
        </p:sp>
        <p:sp>
          <p:nvSpPr>
            <p:cNvPr id="23" name="Title 1"/>
            <p:cNvSpPr txBox="1">
              <a:spLocks noChangeAspect="1"/>
            </p:cNvSpPr>
            <p:nvPr/>
          </p:nvSpPr>
          <p:spPr bwMode="auto">
            <a:xfrm>
              <a:off x="402740" y="4570055"/>
              <a:ext cx="1683398" cy="25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700" tIns="95847" rIns="191700" bIns="95847"/>
            <a:lstStyle>
              <a:defPPr>
                <a:defRPr lang="en-US"/>
              </a:defPPr>
              <a:lvl1pPr algn="l" defTabSz="217282" rtl="0" fontAlgn="base">
                <a:spcBef>
                  <a:spcPct val="0"/>
                </a:spcBef>
                <a:spcAft>
                  <a:spcPct val="0"/>
                </a:spcAft>
                <a:defRPr kern="1200">
                  <a:solidFill>
                    <a:schemeClr val="tx1"/>
                  </a:solidFill>
                  <a:latin typeface="Calibri" pitchFamily="34" charset="0"/>
                  <a:ea typeface="MS PGothic" pitchFamily="34" charset="-128"/>
                  <a:cs typeface="+mn-cs"/>
                </a:defRPr>
              </a:lvl1pPr>
              <a:lvl2pPr marL="217282"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2pPr>
              <a:lvl3pPr marL="435321"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3pPr>
              <a:lvl4pPr marL="653359"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4pPr>
              <a:lvl5pPr marL="871398"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5pPr>
              <a:lvl6pPr marL="1090193" algn="l" defTabSz="436077" rtl="0" eaLnBrk="1" latinLnBrk="0" hangingPunct="1">
                <a:defRPr kern="1200">
                  <a:solidFill>
                    <a:schemeClr val="tx1"/>
                  </a:solidFill>
                  <a:latin typeface="Calibri" pitchFamily="34" charset="0"/>
                  <a:ea typeface="MS PGothic" pitchFamily="34" charset="-128"/>
                  <a:cs typeface="+mn-cs"/>
                </a:defRPr>
              </a:lvl6pPr>
              <a:lvl7pPr marL="1308232" algn="l" defTabSz="436077" rtl="0" eaLnBrk="1" latinLnBrk="0" hangingPunct="1">
                <a:defRPr kern="1200">
                  <a:solidFill>
                    <a:schemeClr val="tx1"/>
                  </a:solidFill>
                  <a:latin typeface="Calibri" pitchFamily="34" charset="0"/>
                  <a:ea typeface="MS PGothic" pitchFamily="34" charset="-128"/>
                  <a:cs typeface="+mn-cs"/>
                </a:defRPr>
              </a:lvl7pPr>
              <a:lvl8pPr marL="1526271" algn="l" defTabSz="436077" rtl="0" eaLnBrk="1" latinLnBrk="0" hangingPunct="1">
                <a:defRPr kern="1200">
                  <a:solidFill>
                    <a:schemeClr val="tx1"/>
                  </a:solidFill>
                  <a:latin typeface="Calibri" pitchFamily="34" charset="0"/>
                  <a:ea typeface="MS PGothic" pitchFamily="34" charset="-128"/>
                  <a:cs typeface="+mn-cs"/>
                </a:defRPr>
              </a:lvl8pPr>
              <a:lvl9pPr marL="1744309" algn="l" defTabSz="436077" rtl="0" eaLnBrk="1" latinLnBrk="0" hangingPunct="1">
                <a:defRPr kern="1200">
                  <a:solidFill>
                    <a:schemeClr val="tx1"/>
                  </a:solidFill>
                  <a:latin typeface="Calibri" pitchFamily="34" charset="0"/>
                  <a:ea typeface="MS PGothic" pitchFamily="34" charset="-128"/>
                  <a:cs typeface="+mn-cs"/>
                </a:defRPr>
              </a:lvl9pPr>
            </a:lstStyle>
            <a:p>
              <a:pPr algn="ctr" eaLnBrk="1" hangingPunct="1"/>
              <a:r>
                <a:rPr lang="en-US" sz="1600" dirty="0">
                  <a:solidFill>
                    <a:schemeClr val="accent6"/>
                  </a:solidFill>
                  <a:latin typeface="+mn-lt"/>
                  <a:cs typeface="Franklin Gothic Book"/>
                </a:rPr>
                <a:t>Hospital</a:t>
              </a:r>
            </a:p>
          </p:txBody>
        </p:sp>
        <p:sp>
          <p:nvSpPr>
            <p:cNvPr id="24" name="Title 1"/>
            <p:cNvSpPr txBox="1">
              <a:spLocks noChangeAspect="1"/>
            </p:cNvSpPr>
            <p:nvPr/>
          </p:nvSpPr>
          <p:spPr bwMode="auto">
            <a:xfrm>
              <a:off x="1956824" y="1983107"/>
              <a:ext cx="1902306" cy="33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700" tIns="95847" rIns="191700" bIns="95847"/>
            <a:lstStyle>
              <a:defPPr>
                <a:defRPr lang="en-US"/>
              </a:defPPr>
              <a:lvl1pPr algn="l" defTabSz="217282" rtl="0" fontAlgn="base">
                <a:spcBef>
                  <a:spcPct val="0"/>
                </a:spcBef>
                <a:spcAft>
                  <a:spcPct val="0"/>
                </a:spcAft>
                <a:defRPr kern="1200">
                  <a:solidFill>
                    <a:schemeClr val="tx1"/>
                  </a:solidFill>
                  <a:latin typeface="Calibri" pitchFamily="34" charset="0"/>
                  <a:ea typeface="MS PGothic" pitchFamily="34" charset="-128"/>
                  <a:cs typeface="+mn-cs"/>
                </a:defRPr>
              </a:lvl1pPr>
              <a:lvl2pPr marL="217282"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2pPr>
              <a:lvl3pPr marL="435321"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3pPr>
              <a:lvl4pPr marL="653359"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4pPr>
              <a:lvl5pPr marL="871398"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5pPr>
              <a:lvl6pPr marL="1090193" algn="l" defTabSz="436077" rtl="0" eaLnBrk="1" latinLnBrk="0" hangingPunct="1">
                <a:defRPr kern="1200">
                  <a:solidFill>
                    <a:schemeClr val="tx1"/>
                  </a:solidFill>
                  <a:latin typeface="Calibri" pitchFamily="34" charset="0"/>
                  <a:ea typeface="MS PGothic" pitchFamily="34" charset="-128"/>
                  <a:cs typeface="+mn-cs"/>
                </a:defRPr>
              </a:lvl6pPr>
              <a:lvl7pPr marL="1308232" algn="l" defTabSz="436077" rtl="0" eaLnBrk="1" latinLnBrk="0" hangingPunct="1">
                <a:defRPr kern="1200">
                  <a:solidFill>
                    <a:schemeClr val="tx1"/>
                  </a:solidFill>
                  <a:latin typeface="Calibri" pitchFamily="34" charset="0"/>
                  <a:ea typeface="MS PGothic" pitchFamily="34" charset="-128"/>
                  <a:cs typeface="+mn-cs"/>
                </a:defRPr>
              </a:lvl7pPr>
              <a:lvl8pPr marL="1526271" algn="l" defTabSz="436077" rtl="0" eaLnBrk="1" latinLnBrk="0" hangingPunct="1">
                <a:defRPr kern="1200">
                  <a:solidFill>
                    <a:schemeClr val="tx1"/>
                  </a:solidFill>
                  <a:latin typeface="Calibri" pitchFamily="34" charset="0"/>
                  <a:ea typeface="MS PGothic" pitchFamily="34" charset="-128"/>
                  <a:cs typeface="+mn-cs"/>
                </a:defRPr>
              </a:lvl8pPr>
              <a:lvl9pPr marL="1744309" algn="l" defTabSz="436077" rtl="0" eaLnBrk="1" latinLnBrk="0" hangingPunct="1">
                <a:defRPr kern="1200">
                  <a:solidFill>
                    <a:schemeClr val="tx1"/>
                  </a:solidFill>
                  <a:latin typeface="Calibri" pitchFamily="34" charset="0"/>
                  <a:ea typeface="MS PGothic" pitchFamily="34" charset="-128"/>
                  <a:cs typeface="+mn-cs"/>
                </a:defRPr>
              </a:lvl9pPr>
            </a:lstStyle>
            <a:p>
              <a:pPr algn="ctr" eaLnBrk="1" hangingPunct="1"/>
              <a:r>
                <a:rPr lang="en-US" sz="1600" dirty="0" smtClean="0">
                  <a:solidFill>
                    <a:schemeClr val="accent6"/>
                  </a:solidFill>
                  <a:latin typeface="+mn-lt"/>
                  <a:cs typeface="Franklin Gothic Book"/>
                </a:rPr>
                <a:t>Public Health</a:t>
              </a:r>
              <a:endParaRPr lang="en-US" sz="1600" dirty="0">
                <a:solidFill>
                  <a:schemeClr val="accent6"/>
                </a:solidFill>
                <a:latin typeface="+mn-lt"/>
                <a:cs typeface="Franklin Gothic Book"/>
              </a:endParaRPr>
            </a:p>
          </p:txBody>
        </p:sp>
        <p:sp>
          <p:nvSpPr>
            <p:cNvPr id="25" name="Title 1"/>
            <p:cNvSpPr txBox="1">
              <a:spLocks noChangeAspect="1"/>
            </p:cNvSpPr>
            <p:nvPr/>
          </p:nvSpPr>
          <p:spPr bwMode="auto">
            <a:xfrm>
              <a:off x="3240362" y="2489561"/>
              <a:ext cx="1683398" cy="25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700" tIns="95847" rIns="191700" bIns="95847"/>
            <a:lstStyle>
              <a:defPPr>
                <a:defRPr lang="en-US"/>
              </a:defPPr>
              <a:lvl1pPr algn="l" defTabSz="217282" rtl="0" fontAlgn="base">
                <a:spcBef>
                  <a:spcPct val="0"/>
                </a:spcBef>
                <a:spcAft>
                  <a:spcPct val="0"/>
                </a:spcAft>
                <a:defRPr kern="1200">
                  <a:solidFill>
                    <a:schemeClr val="tx1"/>
                  </a:solidFill>
                  <a:latin typeface="Calibri" pitchFamily="34" charset="0"/>
                  <a:ea typeface="MS PGothic" pitchFamily="34" charset="-128"/>
                  <a:cs typeface="+mn-cs"/>
                </a:defRPr>
              </a:lvl1pPr>
              <a:lvl2pPr marL="217282"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2pPr>
              <a:lvl3pPr marL="435321"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3pPr>
              <a:lvl4pPr marL="653359"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4pPr>
              <a:lvl5pPr marL="871398"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5pPr>
              <a:lvl6pPr marL="1090193" algn="l" defTabSz="436077" rtl="0" eaLnBrk="1" latinLnBrk="0" hangingPunct="1">
                <a:defRPr kern="1200">
                  <a:solidFill>
                    <a:schemeClr val="tx1"/>
                  </a:solidFill>
                  <a:latin typeface="Calibri" pitchFamily="34" charset="0"/>
                  <a:ea typeface="MS PGothic" pitchFamily="34" charset="-128"/>
                  <a:cs typeface="+mn-cs"/>
                </a:defRPr>
              </a:lvl6pPr>
              <a:lvl7pPr marL="1308232" algn="l" defTabSz="436077" rtl="0" eaLnBrk="1" latinLnBrk="0" hangingPunct="1">
                <a:defRPr kern="1200">
                  <a:solidFill>
                    <a:schemeClr val="tx1"/>
                  </a:solidFill>
                  <a:latin typeface="Calibri" pitchFamily="34" charset="0"/>
                  <a:ea typeface="MS PGothic" pitchFamily="34" charset="-128"/>
                  <a:cs typeface="+mn-cs"/>
                </a:defRPr>
              </a:lvl7pPr>
              <a:lvl8pPr marL="1526271" algn="l" defTabSz="436077" rtl="0" eaLnBrk="1" latinLnBrk="0" hangingPunct="1">
                <a:defRPr kern="1200">
                  <a:solidFill>
                    <a:schemeClr val="tx1"/>
                  </a:solidFill>
                  <a:latin typeface="Calibri" pitchFamily="34" charset="0"/>
                  <a:ea typeface="MS PGothic" pitchFamily="34" charset="-128"/>
                  <a:cs typeface="+mn-cs"/>
                </a:defRPr>
              </a:lvl8pPr>
              <a:lvl9pPr marL="1744309" algn="l" defTabSz="436077" rtl="0" eaLnBrk="1" latinLnBrk="0" hangingPunct="1">
                <a:defRPr kern="1200">
                  <a:solidFill>
                    <a:schemeClr val="tx1"/>
                  </a:solidFill>
                  <a:latin typeface="Calibri" pitchFamily="34" charset="0"/>
                  <a:ea typeface="MS PGothic" pitchFamily="34" charset="-128"/>
                  <a:cs typeface="+mn-cs"/>
                </a:defRPr>
              </a:lvl9pPr>
            </a:lstStyle>
            <a:p>
              <a:pPr algn="ctr" eaLnBrk="1" hangingPunct="1"/>
              <a:r>
                <a:rPr lang="en-US" sz="1600" dirty="0">
                  <a:solidFill>
                    <a:schemeClr val="accent6"/>
                  </a:solidFill>
                  <a:latin typeface="+mn-lt"/>
                  <a:cs typeface="Franklin Gothic Book"/>
                </a:rPr>
                <a:t>Lab</a:t>
              </a:r>
            </a:p>
          </p:txBody>
        </p:sp>
        <p:sp>
          <p:nvSpPr>
            <p:cNvPr id="26" name="Title 1"/>
            <p:cNvSpPr txBox="1">
              <a:spLocks noChangeAspect="1"/>
            </p:cNvSpPr>
            <p:nvPr/>
          </p:nvSpPr>
          <p:spPr bwMode="auto">
            <a:xfrm>
              <a:off x="3759122" y="3513406"/>
              <a:ext cx="1961840" cy="42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700" tIns="95847" rIns="191700" bIns="95847"/>
            <a:lstStyle>
              <a:defPPr>
                <a:defRPr lang="en-US"/>
              </a:defPPr>
              <a:lvl1pPr algn="l" defTabSz="217282" rtl="0" fontAlgn="base">
                <a:spcBef>
                  <a:spcPct val="0"/>
                </a:spcBef>
                <a:spcAft>
                  <a:spcPct val="0"/>
                </a:spcAft>
                <a:defRPr kern="1200">
                  <a:solidFill>
                    <a:schemeClr val="tx1"/>
                  </a:solidFill>
                  <a:latin typeface="Calibri" pitchFamily="34" charset="0"/>
                  <a:ea typeface="MS PGothic" pitchFamily="34" charset="-128"/>
                  <a:cs typeface="+mn-cs"/>
                </a:defRPr>
              </a:lvl1pPr>
              <a:lvl2pPr marL="217282"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2pPr>
              <a:lvl3pPr marL="435321"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3pPr>
              <a:lvl4pPr marL="653359"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4pPr>
              <a:lvl5pPr marL="871398"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5pPr>
              <a:lvl6pPr marL="1090193" algn="l" defTabSz="436077" rtl="0" eaLnBrk="1" latinLnBrk="0" hangingPunct="1">
                <a:defRPr kern="1200">
                  <a:solidFill>
                    <a:schemeClr val="tx1"/>
                  </a:solidFill>
                  <a:latin typeface="Calibri" pitchFamily="34" charset="0"/>
                  <a:ea typeface="MS PGothic" pitchFamily="34" charset="-128"/>
                  <a:cs typeface="+mn-cs"/>
                </a:defRPr>
              </a:lvl6pPr>
              <a:lvl7pPr marL="1308232" algn="l" defTabSz="436077" rtl="0" eaLnBrk="1" latinLnBrk="0" hangingPunct="1">
                <a:defRPr kern="1200">
                  <a:solidFill>
                    <a:schemeClr val="tx1"/>
                  </a:solidFill>
                  <a:latin typeface="Calibri" pitchFamily="34" charset="0"/>
                  <a:ea typeface="MS PGothic" pitchFamily="34" charset="-128"/>
                  <a:cs typeface="+mn-cs"/>
                </a:defRPr>
              </a:lvl7pPr>
              <a:lvl8pPr marL="1526271" algn="l" defTabSz="436077" rtl="0" eaLnBrk="1" latinLnBrk="0" hangingPunct="1">
                <a:defRPr kern="1200">
                  <a:solidFill>
                    <a:schemeClr val="tx1"/>
                  </a:solidFill>
                  <a:latin typeface="Calibri" pitchFamily="34" charset="0"/>
                  <a:ea typeface="MS PGothic" pitchFamily="34" charset="-128"/>
                  <a:cs typeface="+mn-cs"/>
                </a:defRPr>
              </a:lvl8pPr>
              <a:lvl9pPr marL="1744309" algn="l" defTabSz="436077" rtl="0" eaLnBrk="1" latinLnBrk="0" hangingPunct="1">
                <a:defRPr kern="1200">
                  <a:solidFill>
                    <a:schemeClr val="tx1"/>
                  </a:solidFill>
                  <a:latin typeface="Calibri" pitchFamily="34" charset="0"/>
                  <a:ea typeface="MS PGothic" pitchFamily="34" charset="-128"/>
                  <a:cs typeface="+mn-cs"/>
                </a:defRPr>
              </a:lvl9pPr>
            </a:lstStyle>
            <a:p>
              <a:pPr algn="ctr" eaLnBrk="1" hangingPunct="1"/>
              <a:r>
                <a:rPr lang="en-US" sz="1600" dirty="0" smtClean="0">
                  <a:solidFill>
                    <a:schemeClr val="accent6"/>
                  </a:solidFill>
                  <a:latin typeface="+mn-lt"/>
                  <a:cs typeface="Franklin Gothic Book"/>
                </a:rPr>
                <a:t>Ambulatory Care</a:t>
              </a:r>
              <a:endParaRPr lang="en-US" sz="1600" dirty="0">
                <a:solidFill>
                  <a:schemeClr val="accent6"/>
                </a:solidFill>
                <a:latin typeface="+mn-lt"/>
                <a:cs typeface="Franklin Gothic Book"/>
              </a:endParaRPr>
            </a:p>
          </p:txBody>
        </p:sp>
        <p:sp>
          <p:nvSpPr>
            <p:cNvPr id="27" name="Title 1"/>
            <p:cNvSpPr txBox="1">
              <a:spLocks noChangeAspect="1"/>
            </p:cNvSpPr>
            <p:nvPr/>
          </p:nvSpPr>
          <p:spPr bwMode="auto">
            <a:xfrm>
              <a:off x="3759122" y="4761535"/>
              <a:ext cx="1683398" cy="36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700" tIns="95847" rIns="191700" bIns="95847"/>
            <a:lstStyle>
              <a:defPPr>
                <a:defRPr lang="en-US"/>
              </a:defPPr>
              <a:lvl1pPr algn="l" defTabSz="217282" rtl="0" fontAlgn="base">
                <a:spcBef>
                  <a:spcPct val="0"/>
                </a:spcBef>
                <a:spcAft>
                  <a:spcPct val="0"/>
                </a:spcAft>
                <a:defRPr kern="1200">
                  <a:solidFill>
                    <a:schemeClr val="tx1"/>
                  </a:solidFill>
                  <a:latin typeface="Calibri" pitchFamily="34" charset="0"/>
                  <a:ea typeface="MS PGothic" pitchFamily="34" charset="-128"/>
                  <a:cs typeface="+mn-cs"/>
                </a:defRPr>
              </a:lvl1pPr>
              <a:lvl2pPr marL="217282"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2pPr>
              <a:lvl3pPr marL="435321"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3pPr>
              <a:lvl4pPr marL="653359"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4pPr>
              <a:lvl5pPr marL="871398"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5pPr>
              <a:lvl6pPr marL="1090193" algn="l" defTabSz="436077" rtl="0" eaLnBrk="1" latinLnBrk="0" hangingPunct="1">
                <a:defRPr kern="1200">
                  <a:solidFill>
                    <a:schemeClr val="tx1"/>
                  </a:solidFill>
                  <a:latin typeface="Calibri" pitchFamily="34" charset="0"/>
                  <a:ea typeface="MS PGothic" pitchFamily="34" charset="-128"/>
                  <a:cs typeface="+mn-cs"/>
                </a:defRPr>
              </a:lvl6pPr>
              <a:lvl7pPr marL="1308232" algn="l" defTabSz="436077" rtl="0" eaLnBrk="1" latinLnBrk="0" hangingPunct="1">
                <a:defRPr kern="1200">
                  <a:solidFill>
                    <a:schemeClr val="tx1"/>
                  </a:solidFill>
                  <a:latin typeface="Calibri" pitchFamily="34" charset="0"/>
                  <a:ea typeface="MS PGothic" pitchFamily="34" charset="-128"/>
                  <a:cs typeface="+mn-cs"/>
                </a:defRPr>
              </a:lvl7pPr>
              <a:lvl8pPr marL="1526271" algn="l" defTabSz="436077" rtl="0" eaLnBrk="1" latinLnBrk="0" hangingPunct="1">
                <a:defRPr kern="1200">
                  <a:solidFill>
                    <a:schemeClr val="tx1"/>
                  </a:solidFill>
                  <a:latin typeface="Calibri" pitchFamily="34" charset="0"/>
                  <a:ea typeface="MS PGothic" pitchFamily="34" charset="-128"/>
                  <a:cs typeface="+mn-cs"/>
                </a:defRPr>
              </a:lvl8pPr>
              <a:lvl9pPr marL="1744309" algn="l" defTabSz="436077" rtl="0" eaLnBrk="1" latinLnBrk="0" hangingPunct="1">
                <a:defRPr kern="1200">
                  <a:solidFill>
                    <a:schemeClr val="tx1"/>
                  </a:solidFill>
                  <a:latin typeface="Calibri" pitchFamily="34" charset="0"/>
                  <a:ea typeface="MS PGothic" pitchFamily="34" charset="-128"/>
                  <a:cs typeface="+mn-cs"/>
                </a:defRPr>
              </a:lvl9pPr>
            </a:lstStyle>
            <a:p>
              <a:pPr algn="ctr" eaLnBrk="1" hangingPunct="1"/>
              <a:r>
                <a:rPr lang="en-US" sz="1600" dirty="0">
                  <a:solidFill>
                    <a:schemeClr val="accent6"/>
                  </a:solidFill>
                  <a:latin typeface="+mn-lt"/>
                  <a:cs typeface="Franklin Gothic Book"/>
                </a:rPr>
                <a:t>Pharmacy</a:t>
              </a:r>
            </a:p>
          </p:txBody>
        </p:sp>
        <p:sp>
          <p:nvSpPr>
            <p:cNvPr id="28" name="Title 1"/>
            <p:cNvSpPr txBox="1">
              <a:spLocks noChangeAspect="1"/>
            </p:cNvSpPr>
            <p:nvPr/>
          </p:nvSpPr>
          <p:spPr bwMode="auto">
            <a:xfrm>
              <a:off x="2677980" y="5396460"/>
              <a:ext cx="1861471" cy="25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700" tIns="95847" rIns="191700" bIns="95847"/>
            <a:lstStyle>
              <a:defPPr>
                <a:defRPr lang="en-US"/>
              </a:defPPr>
              <a:lvl1pPr algn="l" defTabSz="217282" rtl="0" fontAlgn="base">
                <a:spcBef>
                  <a:spcPct val="0"/>
                </a:spcBef>
                <a:spcAft>
                  <a:spcPct val="0"/>
                </a:spcAft>
                <a:defRPr kern="1200">
                  <a:solidFill>
                    <a:schemeClr val="tx1"/>
                  </a:solidFill>
                  <a:latin typeface="Calibri" pitchFamily="34" charset="0"/>
                  <a:ea typeface="MS PGothic" pitchFamily="34" charset="-128"/>
                  <a:cs typeface="+mn-cs"/>
                </a:defRPr>
              </a:lvl1pPr>
              <a:lvl2pPr marL="217282"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2pPr>
              <a:lvl3pPr marL="435321"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3pPr>
              <a:lvl4pPr marL="653359"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4pPr>
              <a:lvl5pPr marL="871398"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5pPr>
              <a:lvl6pPr marL="1090193" algn="l" defTabSz="436077" rtl="0" eaLnBrk="1" latinLnBrk="0" hangingPunct="1">
                <a:defRPr kern="1200">
                  <a:solidFill>
                    <a:schemeClr val="tx1"/>
                  </a:solidFill>
                  <a:latin typeface="Calibri" pitchFamily="34" charset="0"/>
                  <a:ea typeface="MS PGothic" pitchFamily="34" charset="-128"/>
                  <a:cs typeface="+mn-cs"/>
                </a:defRPr>
              </a:lvl6pPr>
              <a:lvl7pPr marL="1308232" algn="l" defTabSz="436077" rtl="0" eaLnBrk="1" latinLnBrk="0" hangingPunct="1">
                <a:defRPr kern="1200">
                  <a:solidFill>
                    <a:schemeClr val="tx1"/>
                  </a:solidFill>
                  <a:latin typeface="Calibri" pitchFamily="34" charset="0"/>
                  <a:ea typeface="MS PGothic" pitchFamily="34" charset="-128"/>
                  <a:cs typeface="+mn-cs"/>
                </a:defRPr>
              </a:lvl7pPr>
              <a:lvl8pPr marL="1526271" algn="l" defTabSz="436077" rtl="0" eaLnBrk="1" latinLnBrk="0" hangingPunct="1">
                <a:defRPr kern="1200">
                  <a:solidFill>
                    <a:schemeClr val="tx1"/>
                  </a:solidFill>
                  <a:latin typeface="Calibri" pitchFamily="34" charset="0"/>
                  <a:ea typeface="MS PGothic" pitchFamily="34" charset="-128"/>
                  <a:cs typeface="+mn-cs"/>
                </a:defRPr>
              </a:lvl8pPr>
              <a:lvl9pPr marL="1744309" algn="l" defTabSz="436077" rtl="0" eaLnBrk="1" latinLnBrk="0" hangingPunct="1">
                <a:defRPr kern="1200">
                  <a:solidFill>
                    <a:schemeClr val="tx1"/>
                  </a:solidFill>
                  <a:latin typeface="Calibri" pitchFamily="34" charset="0"/>
                  <a:ea typeface="MS PGothic" pitchFamily="34" charset="-128"/>
                  <a:cs typeface="+mn-cs"/>
                </a:defRPr>
              </a:lvl9pPr>
            </a:lstStyle>
            <a:p>
              <a:pPr algn="ctr" eaLnBrk="1" hangingPunct="1"/>
              <a:r>
                <a:rPr lang="en-US" sz="1600" dirty="0">
                  <a:solidFill>
                    <a:schemeClr val="accent6"/>
                  </a:solidFill>
                  <a:latin typeface="+mn-lt"/>
                  <a:cs typeface="Franklin Gothic Book"/>
                </a:rPr>
                <a:t>Extended Care Facility</a:t>
              </a:r>
            </a:p>
          </p:txBody>
        </p:sp>
        <p:sp>
          <p:nvSpPr>
            <p:cNvPr id="29" name="Title 1"/>
            <p:cNvSpPr txBox="1">
              <a:spLocks noChangeAspect="1"/>
            </p:cNvSpPr>
            <p:nvPr/>
          </p:nvSpPr>
          <p:spPr bwMode="auto">
            <a:xfrm>
              <a:off x="1052539" y="5582086"/>
              <a:ext cx="2193163" cy="38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700" tIns="95847" rIns="191700" bIns="95847"/>
            <a:lstStyle>
              <a:defPPr>
                <a:defRPr lang="en-US"/>
              </a:defPPr>
              <a:lvl1pPr algn="l" defTabSz="217282" rtl="0" fontAlgn="base">
                <a:spcBef>
                  <a:spcPct val="0"/>
                </a:spcBef>
                <a:spcAft>
                  <a:spcPct val="0"/>
                </a:spcAft>
                <a:defRPr kern="1200">
                  <a:solidFill>
                    <a:schemeClr val="tx1"/>
                  </a:solidFill>
                  <a:latin typeface="Calibri" pitchFamily="34" charset="0"/>
                  <a:ea typeface="MS PGothic" pitchFamily="34" charset="-128"/>
                  <a:cs typeface="+mn-cs"/>
                </a:defRPr>
              </a:lvl1pPr>
              <a:lvl2pPr marL="217282"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2pPr>
              <a:lvl3pPr marL="435321"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3pPr>
              <a:lvl4pPr marL="653359"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4pPr>
              <a:lvl5pPr marL="871398" indent="757" algn="l" defTabSz="217282" rtl="0" fontAlgn="base">
                <a:spcBef>
                  <a:spcPct val="0"/>
                </a:spcBef>
                <a:spcAft>
                  <a:spcPct val="0"/>
                </a:spcAft>
                <a:defRPr kern="1200">
                  <a:solidFill>
                    <a:schemeClr val="tx1"/>
                  </a:solidFill>
                  <a:latin typeface="Calibri" pitchFamily="34" charset="0"/>
                  <a:ea typeface="MS PGothic" pitchFamily="34" charset="-128"/>
                  <a:cs typeface="+mn-cs"/>
                </a:defRPr>
              </a:lvl5pPr>
              <a:lvl6pPr marL="1090193" algn="l" defTabSz="436077" rtl="0" eaLnBrk="1" latinLnBrk="0" hangingPunct="1">
                <a:defRPr kern="1200">
                  <a:solidFill>
                    <a:schemeClr val="tx1"/>
                  </a:solidFill>
                  <a:latin typeface="Calibri" pitchFamily="34" charset="0"/>
                  <a:ea typeface="MS PGothic" pitchFamily="34" charset="-128"/>
                  <a:cs typeface="+mn-cs"/>
                </a:defRPr>
              </a:lvl6pPr>
              <a:lvl7pPr marL="1308232" algn="l" defTabSz="436077" rtl="0" eaLnBrk="1" latinLnBrk="0" hangingPunct="1">
                <a:defRPr kern="1200">
                  <a:solidFill>
                    <a:schemeClr val="tx1"/>
                  </a:solidFill>
                  <a:latin typeface="Calibri" pitchFamily="34" charset="0"/>
                  <a:ea typeface="MS PGothic" pitchFamily="34" charset="-128"/>
                  <a:cs typeface="+mn-cs"/>
                </a:defRPr>
              </a:lvl7pPr>
              <a:lvl8pPr marL="1526271" algn="l" defTabSz="436077" rtl="0" eaLnBrk="1" latinLnBrk="0" hangingPunct="1">
                <a:defRPr kern="1200">
                  <a:solidFill>
                    <a:schemeClr val="tx1"/>
                  </a:solidFill>
                  <a:latin typeface="Calibri" pitchFamily="34" charset="0"/>
                  <a:ea typeface="MS PGothic" pitchFamily="34" charset="-128"/>
                  <a:cs typeface="+mn-cs"/>
                </a:defRPr>
              </a:lvl8pPr>
              <a:lvl9pPr marL="1744309" algn="l" defTabSz="436077" rtl="0" eaLnBrk="1" latinLnBrk="0" hangingPunct="1">
                <a:defRPr kern="1200">
                  <a:solidFill>
                    <a:schemeClr val="tx1"/>
                  </a:solidFill>
                  <a:latin typeface="Calibri" pitchFamily="34" charset="0"/>
                  <a:ea typeface="MS PGothic" pitchFamily="34" charset="-128"/>
                  <a:cs typeface="+mn-cs"/>
                </a:defRPr>
              </a:lvl9pPr>
            </a:lstStyle>
            <a:p>
              <a:pPr algn="ctr" eaLnBrk="1" hangingPunct="1"/>
              <a:r>
                <a:rPr lang="en-US" sz="1600" dirty="0">
                  <a:solidFill>
                    <a:schemeClr val="accent6"/>
                  </a:solidFill>
                  <a:latin typeface="+mn-lt"/>
                  <a:cs typeface="Franklin Gothic Book"/>
                </a:rPr>
                <a:t>Remote Access</a:t>
              </a:r>
            </a:p>
          </p:txBody>
        </p:sp>
      </p:grpSp>
      <p:sp>
        <p:nvSpPr>
          <p:cNvPr id="6" name="TextBox 5"/>
          <p:cNvSpPr txBox="1"/>
          <p:nvPr/>
        </p:nvSpPr>
        <p:spPr>
          <a:xfrm>
            <a:off x="5654722" y="3017144"/>
            <a:ext cx="2677236" cy="1692749"/>
          </a:xfrm>
          <a:prstGeom prst="rect">
            <a:avLst/>
          </a:prstGeom>
        </p:spPr>
        <p:txBody>
          <a:bodyPr wrap="none" lIns="91431" tIns="45715" rIns="91431" bIns="45715" rtlCol="0">
            <a:noAutofit/>
          </a:bodyPr>
          <a:lstStyle/>
          <a:p>
            <a:pPr>
              <a:lnSpc>
                <a:spcPct val="90000"/>
              </a:lnSpc>
            </a:pPr>
            <a:r>
              <a:rPr lang="en-US" sz="3000" dirty="0">
                <a:solidFill>
                  <a:srgbClr val="6A737B"/>
                </a:solidFill>
                <a:latin typeface="Franklin Gothic Book"/>
                <a:cs typeface="Franklin Gothic Book"/>
              </a:rPr>
              <a:t>Supporting</a:t>
            </a:r>
            <a:br>
              <a:rPr lang="en-US" sz="3000" dirty="0">
                <a:solidFill>
                  <a:srgbClr val="6A737B"/>
                </a:solidFill>
                <a:latin typeface="Franklin Gothic Book"/>
                <a:cs typeface="Franklin Gothic Book"/>
              </a:rPr>
            </a:br>
            <a:r>
              <a:rPr lang="en-US" sz="3000" dirty="0">
                <a:solidFill>
                  <a:srgbClr val="6A737B"/>
                </a:solidFill>
                <a:latin typeface="Franklin Gothic Book"/>
                <a:cs typeface="Franklin Gothic Book"/>
              </a:rPr>
              <a:t>care across the</a:t>
            </a:r>
            <a:br>
              <a:rPr lang="en-US" sz="3000" dirty="0">
                <a:solidFill>
                  <a:srgbClr val="6A737B"/>
                </a:solidFill>
                <a:latin typeface="Franklin Gothic Book"/>
                <a:cs typeface="Franklin Gothic Book"/>
              </a:rPr>
            </a:br>
            <a:r>
              <a:rPr lang="en-US" sz="3000" dirty="0">
                <a:solidFill>
                  <a:srgbClr val="6A737B"/>
                </a:solidFill>
                <a:latin typeface="Franklin Gothic Book"/>
                <a:cs typeface="Franklin Gothic Book"/>
              </a:rPr>
              <a:t>continuum</a:t>
            </a:r>
          </a:p>
        </p:txBody>
      </p:sp>
    </p:spTree>
    <p:extLst>
      <p:ext uri="{BB962C8B-B14F-4D97-AF65-F5344CB8AC3E}">
        <p14:creationId xmlns:p14="http://schemas.microsoft.com/office/powerpoint/2010/main" val="1775452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234423" y="703315"/>
            <a:ext cx="6035589" cy="491360"/>
          </a:xfrm>
          <a:prstGeom prst="rect">
            <a:avLst/>
          </a:prstGeom>
        </p:spPr>
        <p:txBody>
          <a:bodyPr vert="horz" lIns="217991" tIns="0" rIns="0" bIns="0" anchor="ctr" anchorCtr="0"/>
          <a:lstStyle>
            <a:lvl1pPr marL="0" indent="0" algn="l" defTabSz="913037" rtl="0" eaLnBrk="0" fontAlgn="base" hangingPunct="0">
              <a:spcBef>
                <a:spcPct val="20000"/>
              </a:spcBef>
              <a:spcAft>
                <a:spcPct val="0"/>
              </a:spcAft>
              <a:buFont typeface="Arial" pitchFamily="34" charset="0"/>
              <a:buNone/>
              <a:defRPr sz="3300" kern="1200">
                <a:solidFill>
                  <a:schemeClr val="bg1"/>
                </a:solidFill>
                <a:latin typeface="Franklin Gothic Book"/>
                <a:ea typeface="MS PGothic" pitchFamily="34" charset="-128"/>
                <a:cs typeface="Franklin Gothic Book"/>
              </a:defRPr>
            </a:lvl1pPr>
            <a:lvl2pPr marL="741937" indent="-284662" algn="l" defTabSz="913037"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1675" indent="-227124" algn="l" defTabSz="913037"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598950" indent="-227124" algn="l" defTabSz="913037"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6226" indent="-227124" algn="l" defTabSz="913037"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236" indent="-228568" algn="l" defTabSz="91426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72" indent="-228568" algn="l" defTabSz="91426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04" indent="-228568" algn="l" defTabSz="91426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40" indent="-228568" algn="l" defTabSz="91426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A First-Class </a:t>
            </a:r>
            <a:r>
              <a:rPr lang="en-US" sz="3200" dirty="0" smtClean="0"/>
              <a:t>Clinician </a:t>
            </a:r>
            <a:r>
              <a:rPr lang="en-US" sz="3200" dirty="0"/>
              <a:t>Experience</a:t>
            </a:r>
          </a:p>
        </p:txBody>
      </p:sp>
      <p:sp>
        <p:nvSpPr>
          <p:cNvPr id="5" name="Title 1"/>
          <p:cNvSpPr txBox="1">
            <a:spLocks noChangeAspect="1"/>
          </p:cNvSpPr>
          <p:nvPr/>
        </p:nvSpPr>
        <p:spPr bwMode="auto">
          <a:xfrm>
            <a:off x="655429" y="4925803"/>
            <a:ext cx="8789814" cy="120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1679" tIns="95837" rIns="191679" bIns="95837"/>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130000"/>
              </a:lnSpc>
            </a:pPr>
            <a:r>
              <a:rPr lang="en-US" sz="2800" dirty="0">
                <a:solidFill>
                  <a:schemeClr val="accent6"/>
                </a:solidFill>
                <a:latin typeface="Franklin Gothic Book"/>
                <a:cs typeface="Franklin Gothic Book"/>
              </a:rPr>
              <a:t>Fast, easy and smart across devices. </a:t>
            </a:r>
          </a:p>
          <a:p>
            <a:pPr eaLnBrk="1" hangingPunct="1">
              <a:lnSpc>
                <a:spcPct val="130000"/>
              </a:lnSpc>
            </a:pPr>
            <a:r>
              <a:rPr lang="en-US" sz="2800" dirty="0">
                <a:solidFill>
                  <a:schemeClr val="accent6"/>
                </a:solidFill>
                <a:latin typeface="Franklin Gothic Book"/>
                <a:cs typeface="Franklin Gothic Book"/>
              </a:rPr>
              <a:t>Award-winning user experience.</a:t>
            </a:r>
          </a:p>
        </p:txBody>
      </p:sp>
      <p:pic>
        <p:nvPicPr>
          <p:cNvPr id="7" name="Picture 2" descr="image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367"/>
          <a:stretch/>
        </p:blipFill>
        <p:spPr bwMode="auto">
          <a:xfrm>
            <a:off x="4211497" y="1814234"/>
            <a:ext cx="3727714" cy="188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4118117" y="1636045"/>
            <a:ext cx="3918313" cy="2700584"/>
            <a:chOff x="697110" y="1658521"/>
            <a:chExt cx="4542704" cy="3130927"/>
          </a:xfrm>
        </p:grpSpPr>
        <p:pic>
          <p:nvPicPr>
            <p:cNvPr id="19" name="Picture 4" descr="ThunderboltDispaly_PF_PRINT.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110" y="1658521"/>
              <a:ext cx="4542704" cy="313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screensho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930" y="1855785"/>
              <a:ext cx="4126763" cy="2091244"/>
            </a:xfrm>
            <a:prstGeom prst="rect">
              <a:avLst/>
            </a:prstGeom>
          </p:spPr>
        </p:pic>
      </p:grpSp>
      <p:grpSp>
        <p:nvGrpSpPr>
          <p:cNvPr id="9" name="Group 8"/>
          <p:cNvGrpSpPr/>
          <p:nvPr/>
        </p:nvGrpSpPr>
        <p:grpSpPr>
          <a:xfrm>
            <a:off x="3896583" y="2657473"/>
            <a:ext cx="1456032" cy="1825977"/>
            <a:chOff x="211414" y="3569195"/>
            <a:chExt cx="2446959" cy="3068676"/>
          </a:xfrm>
        </p:grpSpPr>
        <p:grpSp>
          <p:nvGrpSpPr>
            <p:cNvPr id="13" name="Group 12"/>
            <p:cNvGrpSpPr/>
            <p:nvPr/>
          </p:nvGrpSpPr>
          <p:grpSpPr>
            <a:xfrm>
              <a:off x="211414" y="3569195"/>
              <a:ext cx="2446959" cy="3068676"/>
              <a:chOff x="11273545" y="5490173"/>
              <a:chExt cx="5002391" cy="6426773"/>
            </a:xfrm>
          </p:grpSpPr>
          <p:grpSp>
            <p:nvGrpSpPr>
              <p:cNvPr id="15" name="Group 14"/>
              <p:cNvGrpSpPr/>
              <p:nvPr/>
            </p:nvGrpSpPr>
            <p:grpSpPr>
              <a:xfrm>
                <a:off x="11273545" y="5490173"/>
                <a:ext cx="5002391" cy="6426773"/>
                <a:chOff x="11956260" y="4292027"/>
                <a:chExt cx="5002391" cy="6426773"/>
              </a:xfrm>
            </p:grpSpPr>
            <p:pic>
              <p:nvPicPr>
                <p:cNvPr id="17" name="Picture 16"/>
                <p:cNvPicPr>
                  <a:picLocks noChangeAspect="1"/>
                </p:cNvPicPr>
                <p:nvPr/>
              </p:nvPicPr>
              <p:blipFill>
                <a:blip r:embed="rId6"/>
                <a:stretch>
                  <a:fillRect/>
                </a:stretch>
              </p:blipFill>
              <p:spPr>
                <a:xfrm>
                  <a:off x="11956260" y="4292027"/>
                  <a:ext cx="5002391" cy="6426773"/>
                </a:xfrm>
                <a:prstGeom prst="rect">
                  <a:avLst/>
                </a:prstGeom>
              </p:spPr>
            </p:pic>
            <p:sp>
              <p:nvSpPr>
                <p:cNvPr id="18" name="Rectangle 17"/>
                <p:cNvSpPr/>
                <p:nvPr/>
              </p:nvSpPr>
              <p:spPr>
                <a:xfrm>
                  <a:off x="12395200" y="4708584"/>
                  <a:ext cx="4165599" cy="551842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94474" y="6117525"/>
                <a:ext cx="4101507" cy="510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descr="https://dl.dropboxusercontent.com/u/750420/tmp/ipad-schedule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637" y="3792826"/>
              <a:ext cx="2020876" cy="25981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7522393" y="3142228"/>
            <a:ext cx="688016" cy="1338719"/>
            <a:chOff x="3255510" y="3297261"/>
            <a:chExt cx="986187" cy="1918893"/>
          </a:xfrm>
        </p:grpSpPr>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5510" y="3297261"/>
              <a:ext cx="986187" cy="191889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39787" y="3592046"/>
              <a:ext cx="813514" cy="1261833"/>
            </a:xfrm>
            <a:prstGeom prst="rect">
              <a:avLst/>
            </a:prstGeom>
          </p:spPr>
        </p:pic>
      </p:grpSp>
      <p:pic>
        <p:nvPicPr>
          <p:cNvPr id="21" name="Picture 20" descr="Cerner-2012-iPad-final.jpg"/>
          <p:cNvPicPr>
            <a:picLocks noChangeAspect="1"/>
          </p:cNvPicPr>
          <p:nvPr/>
        </p:nvPicPr>
        <p:blipFill rotWithShape="1">
          <a:blip r:embed="rId11" cstate="print">
            <a:extLst>
              <a:ext uri="{28A0092B-C50C-407E-A947-70E740481C1C}">
                <a14:useLocalDpi xmlns:a14="http://schemas.microsoft.com/office/drawing/2010/main" val="0"/>
              </a:ext>
            </a:extLst>
          </a:blip>
          <a:srcRect l="28471" r="1"/>
          <a:stretch/>
        </p:blipFill>
        <p:spPr>
          <a:xfrm>
            <a:off x="876659" y="1931252"/>
            <a:ext cx="2495303" cy="2325673"/>
          </a:xfrm>
          <a:prstGeom prst="rect">
            <a:avLst/>
          </a:prstGeom>
        </p:spPr>
      </p:pic>
      <p:pic>
        <p:nvPicPr>
          <p:cNvPr id="3" name="Picture 2" descr="Userex.psd.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57955" y="4727362"/>
            <a:ext cx="1752454" cy="1804676"/>
          </a:xfrm>
          <a:prstGeom prst="rect">
            <a:avLst/>
          </a:prstGeom>
        </p:spPr>
      </p:pic>
    </p:spTree>
    <p:extLst>
      <p:ext uri="{BB962C8B-B14F-4D97-AF65-F5344CB8AC3E}">
        <p14:creationId xmlns:p14="http://schemas.microsoft.com/office/powerpoint/2010/main" val="2434029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2682500" y="749551"/>
            <a:ext cx="6566838" cy="5514869"/>
          </a:xfrm>
          <a:prstGeom prst="rect">
            <a:avLst/>
          </a:prstGeom>
        </p:spPr>
      </p:pic>
      <p:sp>
        <p:nvSpPr>
          <p:cNvPr id="5" name="Title 4"/>
          <p:cNvSpPr>
            <a:spLocks noGrp="1"/>
          </p:cNvSpPr>
          <p:nvPr>
            <p:ph type="title"/>
          </p:nvPr>
        </p:nvSpPr>
        <p:spPr/>
        <p:txBody>
          <a:bodyPr/>
          <a:lstStyle/>
          <a:p>
            <a:r>
              <a:rPr lang="en-US" dirty="0" smtClean="0">
                <a:solidFill>
                  <a:schemeClr val="accent3"/>
                </a:solidFill>
              </a:rPr>
              <a:t>Engage</a:t>
            </a:r>
            <a:r>
              <a:rPr lang="en-US" dirty="0" smtClean="0"/>
              <a:t> … patients in a personalized way</a:t>
            </a:r>
            <a:endParaRPr lang="en-US" dirty="0"/>
          </a:p>
        </p:txBody>
      </p:sp>
      <p:sp>
        <p:nvSpPr>
          <p:cNvPr id="6" name="Content Placeholder 2"/>
          <p:cNvSpPr txBox="1">
            <a:spLocks/>
          </p:cNvSpPr>
          <p:nvPr/>
        </p:nvSpPr>
        <p:spPr bwMode="auto">
          <a:xfrm>
            <a:off x="203731" y="1039761"/>
            <a:ext cx="2945867" cy="350943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44488" indent="-344488" algn="l" rtl="0" eaLnBrk="1" fontAlgn="base" hangingPunct="1">
              <a:spcBef>
                <a:spcPct val="20000"/>
              </a:spcBef>
              <a:spcAft>
                <a:spcPct val="0"/>
              </a:spcAft>
              <a:buClr>
                <a:srgbClr val="3294D3"/>
              </a:buClr>
              <a:buSzPct val="100000"/>
              <a:buFontTx/>
              <a:buBlip>
                <a:blip r:embed="rId4"/>
              </a:buBlip>
              <a:defRPr sz="2400">
                <a:solidFill>
                  <a:schemeClr val="bg2">
                    <a:lumMod val="75000"/>
                    <a:lumOff val="25000"/>
                  </a:schemeClr>
                </a:solidFill>
                <a:latin typeface="Franklin Gothic Demi" pitchFamily="34" charset="0"/>
                <a:ea typeface="ＭＳ Ｐゴシック" pitchFamily="-112" charset="-128"/>
                <a:cs typeface="Franklin Gothic Demi" pitchFamily="34" charset="0"/>
              </a:defRPr>
            </a:lvl1pPr>
            <a:lvl2pPr marL="690563" indent="-268288" algn="l" rtl="0" eaLnBrk="1" fontAlgn="base" hangingPunct="1">
              <a:spcBef>
                <a:spcPct val="20000"/>
              </a:spcBef>
              <a:spcAft>
                <a:spcPct val="0"/>
              </a:spcAft>
              <a:buClr>
                <a:schemeClr val="tx2"/>
              </a:buClr>
              <a:buSzPct val="100000"/>
              <a:buFontTx/>
              <a:buBlip>
                <a:blip r:embed="rId5"/>
              </a:buBlip>
              <a:defRPr sz="2000" baseline="0">
                <a:solidFill>
                  <a:schemeClr val="bg2">
                    <a:lumMod val="75000"/>
                    <a:lumOff val="25000"/>
                  </a:schemeClr>
                </a:solidFill>
                <a:latin typeface="Franklin Gothic Medium" pitchFamily="34" charset="0"/>
                <a:ea typeface="ＭＳ Ｐゴシック" charset="-128"/>
                <a:cs typeface="Franklin Gothic Medium" pitchFamily="34" charset="0"/>
              </a:defRPr>
            </a:lvl2pPr>
            <a:lvl3pPr marL="1027113" indent="-171450" algn="l" rtl="0" eaLnBrk="1" fontAlgn="base" hangingPunct="1">
              <a:spcBef>
                <a:spcPct val="20000"/>
              </a:spcBef>
              <a:spcAft>
                <a:spcPct val="0"/>
              </a:spcAft>
              <a:buClr>
                <a:schemeClr val="accent2"/>
              </a:buClr>
              <a:buSzPct val="100000"/>
              <a:buFont typeface="Arial" pitchFamily="34" charset="0"/>
              <a:buChar char="•"/>
              <a:defRPr sz="1800" i="1">
                <a:solidFill>
                  <a:schemeClr val="bg2">
                    <a:lumMod val="75000"/>
                    <a:lumOff val="25000"/>
                  </a:schemeClr>
                </a:solidFill>
                <a:latin typeface="+mn-lt"/>
                <a:ea typeface="ＭＳ Ｐゴシック" charset="-128"/>
                <a:cs typeface="Franklin Gothic Medium" pitchFamily="34" charset="0"/>
              </a:defRPr>
            </a:lvl3pPr>
            <a:lvl4pPr marL="1371600" indent="-242888" algn="l" rtl="0" eaLnBrk="1" fontAlgn="base" hangingPunct="1">
              <a:spcBef>
                <a:spcPct val="20000"/>
              </a:spcBef>
              <a:spcAft>
                <a:spcPct val="0"/>
              </a:spcAft>
              <a:buClr>
                <a:schemeClr val="bg2">
                  <a:lumMod val="75000"/>
                  <a:lumOff val="25000"/>
                </a:schemeClr>
              </a:buClr>
              <a:buFont typeface="Webdings" pitchFamily="18" charset="2"/>
              <a:buChar char="4"/>
              <a:defRPr sz="1400">
                <a:solidFill>
                  <a:schemeClr val="bg2">
                    <a:lumMod val="75000"/>
                    <a:lumOff val="25000"/>
                  </a:schemeClr>
                </a:solidFill>
                <a:latin typeface="+mn-lt"/>
                <a:ea typeface="ＭＳ Ｐゴシック" charset="-128"/>
                <a:cs typeface="Gill Sans"/>
              </a:defRPr>
            </a:lvl4pPr>
            <a:lvl5pPr marL="1714500" indent="-228600" algn="l" rtl="0" eaLnBrk="1" fontAlgn="base" hangingPunct="1">
              <a:spcBef>
                <a:spcPct val="20000"/>
              </a:spcBef>
              <a:spcAft>
                <a:spcPct val="0"/>
              </a:spcAft>
              <a:buClr>
                <a:schemeClr val="bg2">
                  <a:lumMod val="75000"/>
                  <a:lumOff val="25000"/>
                </a:schemeClr>
              </a:buClr>
              <a:buFont typeface="Wingdings" pitchFamily="2" charset="2"/>
              <a:buChar char="§"/>
              <a:defRPr sz="1200">
                <a:solidFill>
                  <a:schemeClr val="bg2">
                    <a:lumMod val="75000"/>
                    <a:lumOff val="25000"/>
                  </a:schemeClr>
                </a:solidFill>
                <a:latin typeface="+mn-lt"/>
                <a:ea typeface="ＭＳ Ｐゴシック" charset="-128"/>
                <a:cs typeface="Gill Sans"/>
              </a:defRPr>
            </a:lvl5pPr>
            <a:lvl6pPr marL="2578100" indent="-228600"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6pPr>
            <a:lvl7pPr marL="3035300" indent="-228600"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7pPr>
            <a:lvl8pPr marL="3492500" indent="-228600"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8pPr>
            <a:lvl9pPr marL="3949700" indent="-228600" algn="l" rtl="0" eaLnBrk="1" fontAlgn="base" hangingPunct="1">
              <a:spcBef>
                <a:spcPct val="20000"/>
              </a:spcBef>
              <a:spcAft>
                <a:spcPct val="0"/>
              </a:spcAft>
              <a:buClr>
                <a:schemeClr val="accent2"/>
              </a:buClr>
              <a:buFont typeface="Wingdings" charset="2"/>
              <a:buChar char="§"/>
              <a:defRPr sz="1200">
                <a:solidFill>
                  <a:srgbClr val="232D64"/>
                </a:solidFill>
                <a:latin typeface="Franklin Gothic Medium" charset="0"/>
                <a:ea typeface="ＭＳ Ｐゴシック" charset="-128"/>
              </a:defRPr>
            </a:lvl9pPr>
          </a:lstStyle>
          <a:p>
            <a:pPr marL="0" indent="0">
              <a:buFontTx/>
              <a:buNone/>
            </a:pPr>
            <a:r>
              <a:rPr lang="en-US" sz="2000" b="0" dirty="0" smtClean="0">
                <a:solidFill>
                  <a:srgbClr val="000000">
                    <a:lumMod val="75000"/>
                    <a:lumOff val="25000"/>
                  </a:srgbClr>
                </a:solidFill>
                <a:latin typeface="Franklin Gothic Medium"/>
                <a:cs typeface="Franklin Gothic Medium"/>
              </a:rPr>
              <a:t>We provide solutions </a:t>
            </a:r>
            <a:br>
              <a:rPr lang="en-US" sz="2000" b="0" dirty="0" smtClean="0">
                <a:solidFill>
                  <a:srgbClr val="000000">
                    <a:lumMod val="75000"/>
                    <a:lumOff val="25000"/>
                  </a:srgbClr>
                </a:solidFill>
                <a:latin typeface="Franklin Gothic Medium"/>
                <a:cs typeface="Franklin Gothic Medium"/>
              </a:rPr>
            </a:br>
            <a:r>
              <a:rPr lang="en-US" sz="2000" b="0" dirty="0" smtClean="0">
                <a:solidFill>
                  <a:srgbClr val="000000">
                    <a:lumMod val="75000"/>
                    <a:lumOff val="25000"/>
                  </a:srgbClr>
                </a:solidFill>
                <a:latin typeface="Franklin Gothic Medium"/>
                <a:cs typeface="Franklin Gothic Medium"/>
              </a:rPr>
              <a:t>to help individuals:</a:t>
            </a:r>
          </a:p>
          <a:p>
            <a:r>
              <a:rPr lang="en-US" sz="1800" b="0" dirty="0">
                <a:solidFill>
                  <a:srgbClr val="000000">
                    <a:lumMod val="75000"/>
                    <a:lumOff val="25000"/>
                  </a:srgbClr>
                </a:solidFill>
                <a:latin typeface="Franklin Gothic Book"/>
              </a:rPr>
              <a:t>A</a:t>
            </a:r>
            <a:r>
              <a:rPr lang="en-US" sz="1800" b="0" dirty="0" smtClean="0">
                <a:solidFill>
                  <a:srgbClr val="000000">
                    <a:lumMod val="75000"/>
                    <a:lumOff val="25000"/>
                  </a:srgbClr>
                </a:solidFill>
                <a:latin typeface="Franklin Gothic Book"/>
              </a:rPr>
              <a:t>ccess their health information</a:t>
            </a:r>
          </a:p>
          <a:p>
            <a:r>
              <a:rPr lang="en-US" sz="1800" b="0" dirty="0" smtClean="0">
                <a:solidFill>
                  <a:srgbClr val="000000">
                    <a:lumMod val="75000"/>
                    <a:lumOff val="25000"/>
                  </a:srgbClr>
                </a:solidFill>
                <a:latin typeface="Franklin Gothic Book"/>
              </a:rPr>
              <a:t>Connect with their </a:t>
            </a:r>
            <a:br>
              <a:rPr lang="en-US" sz="1800" b="0" dirty="0" smtClean="0">
                <a:solidFill>
                  <a:srgbClr val="000000">
                    <a:lumMod val="75000"/>
                    <a:lumOff val="25000"/>
                  </a:srgbClr>
                </a:solidFill>
                <a:latin typeface="Franklin Gothic Book"/>
              </a:rPr>
            </a:br>
            <a:r>
              <a:rPr lang="en-US" sz="1800" b="0" dirty="0" smtClean="0">
                <a:solidFill>
                  <a:srgbClr val="000000">
                    <a:lumMod val="75000"/>
                    <a:lumOff val="25000"/>
                  </a:srgbClr>
                </a:solidFill>
                <a:latin typeface="Franklin Gothic Book"/>
              </a:rPr>
              <a:t>care team</a:t>
            </a:r>
          </a:p>
          <a:p>
            <a:r>
              <a:rPr lang="en-US" sz="1800" b="0" dirty="0">
                <a:solidFill>
                  <a:srgbClr val="000000">
                    <a:lumMod val="75000"/>
                    <a:lumOff val="25000"/>
                  </a:srgbClr>
                </a:solidFill>
                <a:latin typeface="Franklin Gothic Book"/>
              </a:rPr>
              <a:t>E</a:t>
            </a:r>
            <a:r>
              <a:rPr lang="en-US" sz="1800" b="0" dirty="0" smtClean="0">
                <a:solidFill>
                  <a:srgbClr val="000000">
                    <a:lumMod val="75000"/>
                    <a:lumOff val="25000"/>
                  </a:srgbClr>
                </a:solidFill>
                <a:latin typeface="Franklin Gothic Book"/>
              </a:rPr>
              <a:t>ngage in their health</a:t>
            </a:r>
            <a:endParaRPr lang="en-US" sz="1800" b="0" dirty="0">
              <a:solidFill>
                <a:srgbClr val="000000">
                  <a:lumMod val="75000"/>
                  <a:lumOff val="25000"/>
                </a:srgbClr>
              </a:solidFill>
              <a:latin typeface="Franklin Gothic Book"/>
            </a:endParaRPr>
          </a:p>
        </p:txBody>
      </p:sp>
    </p:spTree>
    <p:extLst>
      <p:ext uri="{BB962C8B-B14F-4D97-AF65-F5344CB8AC3E}">
        <p14:creationId xmlns:p14="http://schemas.microsoft.com/office/powerpoint/2010/main" val="1385605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erner">
      <a:dk1>
        <a:sysClr val="windowText" lastClr="000000"/>
      </a:dk1>
      <a:lt1>
        <a:sysClr val="window" lastClr="FFFFFF"/>
      </a:lt1>
      <a:dk2>
        <a:srgbClr val="FFFFFF"/>
      </a:dk2>
      <a:lt2>
        <a:srgbClr val="FFFFFF"/>
      </a:lt2>
      <a:accent1>
        <a:srgbClr val="0D94D2"/>
      </a:accent1>
      <a:accent2>
        <a:srgbClr val="7BC143"/>
      </a:accent2>
      <a:accent3>
        <a:srgbClr val="F58025"/>
      </a:accent3>
      <a:accent4>
        <a:srgbClr val="7C2B83"/>
      </a:accent4>
      <a:accent5>
        <a:srgbClr val="FDB913"/>
      </a:accent5>
      <a:accent6>
        <a:srgbClr val="6A737B"/>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Autofit/>
      </a:bodyPr>
      <a:lstStyle>
        <a:defPPr algn="l">
          <a:lnSpc>
            <a:spcPct val="100000"/>
          </a:lnSpc>
          <a:defRPr sz="3000" dirty="0" smtClean="0">
            <a:solidFill>
              <a:schemeClr val="bg1"/>
            </a:solidFill>
            <a:latin typeface="Franklin Gothic Book"/>
            <a:cs typeface="Franklin Gothic Book"/>
          </a:defRPr>
        </a:defPPr>
      </a:lstStyle>
    </a:txDef>
  </a:objectDefaults>
  <a:extraClrSchemeLst/>
</a:theme>
</file>

<file path=ppt/theme/theme10.xml><?xml version="1.0" encoding="utf-8"?>
<a:theme xmlns:a="http://schemas.openxmlformats.org/drawingml/2006/main" name="3_Office Theme">
  <a:themeElements>
    <a:clrScheme name="Cerner">
      <a:dk1>
        <a:sysClr val="windowText" lastClr="000000"/>
      </a:dk1>
      <a:lt1>
        <a:sysClr val="window" lastClr="FFFFFF"/>
      </a:lt1>
      <a:dk2>
        <a:srgbClr val="FFFFFF"/>
      </a:dk2>
      <a:lt2>
        <a:srgbClr val="FFFFFF"/>
      </a:lt2>
      <a:accent1>
        <a:srgbClr val="0D94D2"/>
      </a:accent1>
      <a:accent2>
        <a:srgbClr val="7BC143"/>
      </a:accent2>
      <a:accent3>
        <a:srgbClr val="F58025"/>
      </a:accent3>
      <a:accent4>
        <a:srgbClr val="7C2B83"/>
      </a:accent4>
      <a:accent5>
        <a:srgbClr val="FDB913"/>
      </a:accent5>
      <a:accent6>
        <a:srgbClr val="6A737B"/>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Autofit/>
      </a:bodyPr>
      <a:lstStyle>
        <a:defPPr algn="l">
          <a:lnSpc>
            <a:spcPct val="100000"/>
          </a:lnSpc>
          <a:defRPr sz="3000" dirty="0" smtClean="0">
            <a:solidFill>
              <a:schemeClr val="bg1"/>
            </a:solidFill>
            <a:latin typeface="Franklin Gothic Book"/>
            <a:cs typeface="Franklin Gothic Book"/>
          </a:defRPr>
        </a:defPPr>
      </a:lstStyle>
    </a:txDef>
  </a:objectDefaults>
  <a:extraClrSchemeLst/>
</a:theme>
</file>

<file path=ppt/theme/theme11.xml><?xml version="1.0" encoding="utf-8"?>
<a:theme xmlns:a="http://schemas.openxmlformats.org/drawingml/2006/main" name="Cerner_Template_2.0_WIDE">
  <a:themeElements>
    <a:clrScheme name="Cerner Color Template">
      <a:dk1>
        <a:srgbClr val="4C5257"/>
      </a:dk1>
      <a:lt1>
        <a:sysClr val="window" lastClr="FFFFFF"/>
      </a:lt1>
      <a:dk2>
        <a:srgbClr val="4C5257"/>
      </a:dk2>
      <a:lt2>
        <a:srgbClr val="E7E6E6"/>
      </a:lt2>
      <a:accent1>
        <a:srgbClr val="1A93D7"/>
      </a:accent1>
      <a:accent2>
        <a:srgbClr val="64BE28"/>
      </a:accent2>
      <a:accent3>
        <a:srgbClr val="6A737B"/>
      </a:accent3>
      <a:accent4>
        <a:srgbClr val="78288C"/>
      </a:accent4>
      <a:accent5>
        <a:srgbClr val="FF7D00"/>
      </a:accent5>
      <a:accent6>
        <a:srgbClr val="FDB913"/>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erner_Template_3.0_widescreen" id="{33BA54E2-E680-4402-BAC7-A8CA05C6BFDF}" vid="{8E72BE92-2C30-491B-91DF-C77D582CB58D}"/>
    </a:ext>
  </a:extLst>
</a:theme>
</file>

<file path=ppt/theme/theme12.xml><?xml version="1.0" encoding="utf-8"?>
<a:theme xmlns:a="http://schemas.openxmlformats.org/drawingml/2006/main" name="Cerner_Template_2.0">
  <a:themeElements>
    <a:clrScheme name="Cerner Color Palette_2.0">
      <a:dk1>
        <a:srgbClr val="393D41"/>
      </a:dk1>
      <a:lt1>
        <a:srgbClr val="FFFFFF"/>
      </a:lt1>
      <a:dk2>
        <a:srgbClr val="393D41"/>
      </a:dk2>
      <a:lt2>
        <a:srgbClr val="FFFFFF"/>
      </a:lt2>
      <a:accent1>
        <a:srgbClr val="0D94D2"/>
      </a:accent1>
      <a:accent2>
        <a:srgbClr val="7BC143"/>
      </a:accent2>
      <a:accent3>
        <a:srgbClr val="6A737B"/>
      </a:accent3>
      <a:accent4>
        <a:srgbClr val="4DC5FF"/>
      </a:accent4>
      <a:accent5>
        <a:srgbClr val="B4B8BD"/>
      </a:accent5>
      <a:accent6>
        <a:srgbClr val="7C2B83"/>
      </a:accent6>
      <a:hlink>
        <a:srgbClr val="1A93D7"/>
      </a:hlink>
      <a:folHlink>
        <a:srgbClr val="393D4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24269F91-502B-469C-B4F1-73B7B43181D8}" vid="{28F89DDC-E2F6-4311-ACD8-8E2E745EEC9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reen - Problem Slides">
  <a:themeElements>
    <a:clrScheme name="Cerner">
      <a:dk1>
        <a:sysClr val="windowText" lastClr="000000"/>
      </a:dk1>
      <a:lt1>
        <a:sysClr val="window" lastClr="FFFFFF"/>
      </a:lt1>
      <a:dk2>
        <a:srgbClr val="FFFFFF"/>
      </a:dk2>
      <a:lt2>
        <a:srgbClr val="FFFFFF"/>
      </a:lt2>
      <a:accent1>
        <a:srgbClr val="0D94D2"/>
      </a:accent1>
      <a:accent2>
        <a:srgbClr val="7BC143"/>
      </a:accent2>
      <a:accent3>
        <a:srgbClr val="F58025"/>
      </a:accent3>
      <a:accent4>
        <a:srgbClr val="7C2B83"/>
      </a:accent4>
      <a:accent5>
        <a:srgbClr val="FDB913"/>
      </a:accent5>
      <a:accent6>
        <a:srgbClr val="6A737B"/>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Autofit/>
      </a:bodyPr>
      <a:lstStyle>
        <a:defPPr algn="l">
          <a:lnSpc>
            <a:spcPct val="100000"/>
          </a:lnSpc>
          <a:defRPr sz="3000" dirty="0" smtClean="0">
            <a:solidFill>
              <a:schemeClr val="bg1"/>
            </a:solidFill>
            <a:latin typeface="Franklin Gothic Book"/>
            <a:cs typeface="Franklin Gothic Book"/>
          </a:defRPr>
        </a:defPPr>
      </a:lstStyle>
    </a:txDef>
  </a:objectDefaults>
  <a:extraClrSchemeLst/>
</a:theme>
</file>

<file path=ppt/theme/theme3.xml><?xml version="1.0" encoding="utf-8"?>
<a:theme xmlns:a="http://schemas.openxmlformats.org/drawingml/2006/main" name="Custom Design">
  <a:themeElements>
    <a:clrScheme name="Cerner">
      <a:dk1>
        <a:sysClr val="windowText" lastClr="000000"/>
      </a:dk1>
      <a:lt1>
        <a:sysClr val="window" lastClr="FFFFFF"/>
      </a:lt1>
      <a:dk2>
        <a:srgbClr val="FFFFFF"/>
      </a:dk2>
      <a:lt2>
        <a:srgbClr val="FFFFFF"/>
      </a:lt2>
      <a:accent1>
        <a:srgbClr val="0D94D2"/>
      </a:accent1>
      <a:accent2>
        <a:srgbClr val="7BC143"/>
      </a:accent2>
      <a:accent3>
        <a:srgbClr val="F58025"/>
      </a:accent3>
      <a:accent4>
        <a:srgbClr val="7C2B83"/>
      </a:accent4>
      <a:accent5>
        <a:srgbClr val="FDB913"/>
      </a:accent5>
      <a:accent6>
        <a:srgbClr val="6A737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tIns="27432"/>
      <a:lstStyle>
        <a:defPPr marL="228600" algn="l">
          <a:spcBef>
            <a:spcPts val="0"/>
          </a:spcBef>
          <a:spcAft>
            <a:spcPts val="0"/>
          </a:spcAft>
          <a:defRPr sz="3500" b="0" i="0" dirty="0" smtClean="0"/>
        </a:defPPr>
      </a:lstStyle>
    </a:txDef>
  </a:objectDefaults>
  <a:extraClrSchemeLst/>
</a:theme>
</file>

<file path=ppt/theme/theme4.xml><?xml version="1.0" encoding="utf-8"?>
<a:theme xmlns:a="http://schemas.openxmlformats.org/drawingml/2006/main" name="2_Corp_Template">
  <a:themeElements>
    <a:clrScheme name="Cerner-1">
      <a:dk1>
        <a:srgbClr val="21345F"/>
      </a:dk1>
      <a:lt1>
        <a:srgbClr val="FFFFFF"/>
      </a:lt1>
      <a:dk2>
        <a:srgbClr val="0194D3"/>
      </a:dk2>
      <a:lt2>
        <a:srgbClr val="000000"/>
      </a:lt2>
      <a:accent1>
        <a:srgbClr val="F58025"/>
      </a:accent1>
      <a:accent2>
        <a:srgbClr val="7AC143"/>
      </a:accent2>
      <a:accent3>
        <a:srgbClr val="D8D8D8"/>
      </a:accent3>
      <a:accent4>
        <a:srgbClr val="1B2B50"/>
      </a:accent4>
      <a:accent5>
        <a:srgbClr val="D4C8AE"/>
      </a:accent5>
      <a:accent6>
        <a:srgbClr val="5C8A2D"/>
      </a:accent6>
      <a:hlink>
        <a:srgbClr val="AF6227"/>
      </a:hlink>
      <a:folHlink>
        <a:srgbClr val="E8BA25"/>
      </a:folHlink>
    </a:clrScheme>
    <a:fontScheme name="Cerner-2">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366713" marR="0" indent="-366713" algn="ctr" defTabSz="976313" rtl="0" eaLnBrk="1" fontAlgn="base" latinLnBrk="0" hangingPunct="1">
          <a:lnSpc>
            <a:spcPct val="100000"/>
          </a:lnSpc>
          <a:spcBef>
            <a:spcPct val="20000"/>
          </a:spcBef>
          <a:spcAft>
            <a:spcPct val="0"/>
          </a:spcAft>
          <a:buClrTx/>
          <a:buSzPct val="140000"/>
          <a:buFontTx/>
          <a:buNone/>
          <a:tabLst/>
          <a:defRPr kumimoji="0" sz="36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AF9335"/>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66713" marR="0" indent="-366713" algn="ctr" defTabSz="976313" rtl="0" eaLnBrk="1" fontAlgn="base" latinLnBrk="0" hangingPunct="1">
          <a:lnSpc>
            <a:spcPct val="100000"/>
          </a:lnSpc>
          <a:spcBef>
            <a:spcPct val="20000"/>
          </a:spcBef>
          <a:spcAft>
            <a:spcPct val="0"/>
          </a:spcAft>
          <a:buClrTx/>
          <a:buSzPct val="140000"/>
          <a:buFontTx/>
          <a:buNone/>
          <a:tabLst/>
          <a:defRPr kumimoji="0" lang="en-US" sz="3600" b="1" i="0" u="none" strike="noStrike" cap="none" normalizeH="0" baseline="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00000"/>
        </a:dk2>
        <a:lt2>
          <a:srgbClr val="808080"/>
        </a:lt2>
        <a:accent1>
          <a:srgbClr val="576396"/>
        </a:accent1>
        <a:accent2>
          <a:srgbClr val="A19B70"/>
        </a:accent2>
        <a:accent3>
          <a:srgbClr val="FFFFFF"/>
        </a:accent3>
        <a:accent4>
          <a:srgbClr val="000000"/>
        </a:accent4>
        <a:accent5>
          <a:srgbClr val="B4B7C9"/>
        </a:accent5>
        <a:accent6>
          <a:srgbClr val="918C65"/>
        </a:accent6>
        <a:hlink>
          <a:srgbClr val="688584"/>
        </a:hlink>
        <a:folHlink>
          <a:srgbClr val="D99331"/>
        </a:folHlink>
      </a:clrScheme>
      <a:clrMap bg1="lt1" tx1="dk1" bg2="lt2" tx2="dk2" accent1="accent1" accent2="accent2" accent3="accent3" accent4="accent4" accent5="accent5" accent6="accent6" hlink="hlink" folHlink="folHlink"/>
    </a:extraClrScheme>
    <a:extraClrScheme>
      <a:clrScheme name="Office Theme 14">
        <a:dk1>
          <a:srgbClr val="21345F"/>
        </a:dk1>
        <a:lt1>
          <a:srgbClr val="FFFFFF"/>
        </a:lt1>
        <a:dk2>
          <a:srgbClr val="1C7BA5"/>
        </a:dk2>
        <a:lt2>
          <a:srgbClr val="000000"/>
        </a:lt2>
        <a:accent1>
          <a:srgbClr val="AF9335"/>
        </a:accent1>
        <a:accent2>
          <a:srgbClr val="669933"/>
        </a:accent2>
        <a:accent3>
          <a:srgbClr val="FFFFFF"/>
        </a:accent3>
        <a:accent4>
          <a:srgbClr val="1B2B50"/>
        </a:accent4>
        <a:accent5>
          <a:srgbClr val="D4C8AE"/>
        </a:accent5>
        <a:accent6>
          <a:srgbClr val="5C8A2D"/>
        </a:accent6>
        <a:hlink>
          <a:srgbClr val="AF6227"/>
        </a:hlink>
        <a:folHlink>
          <a:srgbClr val="E8BA2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ernerCorporate_Template_1.2 (4)">
  <a:themeElements>
    <a:clrScheme name="Cerner Custom 1">
      <a:dk1>
        <a:srgbClr val="0D94D2"/>
      </a:dk1>
      <a:lt1>
        <a:srgbClr val="FFFFFF"/>
      </a:lt1>
      <a:dk2>
        <a:srgbClr val="0194D3"/>
      </a:dk2>
      <a:lt2>
        <a:srgbClr val="000000"/>
      </a:lt2>
      <a:accent1>
        <a:srgbClr val="F58025"/>
      </a:accent1>
      <a:accent2>
        <a:srgbClr val="7BC143"/>
      </a:accent2>
      <a:accent3>
        <a:srgbClr val="00A8CB"/>
      </a:accent3>
      <a:accent4>
        <a:srgbClr val="6A737B"/>
      </a:accent4>
      <a:accent5>
        <a:srgbClr val="FDB913"/>
      </a:accent5>
      <a:accent6>
        <a:srgbClr val="7C2B83"/>
      </a:accent6>
      <a:hlink>
        <a:srgbClr val="0D94D2"/>
      </a:hlink>
      <a:folHlink>
        <a:srgbClr val="FDB913"/>
      </a:folHlink>
    </a:clrScheme>
    <a:fontScheme name="Cerner-2">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366713" marR="0" indent="-366713" algn="ctr" defTabSz="976313" rtl="0" eaLnBrk="1" fontAlgn="base" latinLnBrk="0" hangingPunct="1">
          <a:lnSpc>
            <a:spcPct val="100000"/>
          </a:lnSpc>
          <a:spcBef>
            <a:spcPct val="20000"/>
          </a:spcBef>
          <a:spcAft>
            <a:spcPct val="0"/>
          </a:spcAft>
          <a:buClrTx/>
          <a:buSzPct val="140000"/>
          <a:buFontTx/>
          <a:buNone/>
          <a:tabLst/>
          <a:defRPr kumimoji="0" sz="36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AF9335"/>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66713" marR="0" indent="-366713" algn="ctr" defTabSz="976313" rtl="0" eaLnBrk="1" fontAlgn="base" latinLnBrk="0" hangingPunct="1">
          <a:lnSpc>
            <a:spcPct val="100000"/>
          </a:lnSpc>
          <a:spcBef>
            <a:spcPct val="20000"/>
          </a:spcBef>
          <a:spcAft>
            <a:spcPct val="0"/>
          </a:spcAft>
          <a:buClrTx/>
          <a:buSzPct val="140000"/>
          <a:buFontTx/>
          <a:buNone/>
          <a:tabLst/>
          <a:defRPr kumimoji="0" lang="en-US" sz="3600" b="1" i="0" u="none" strike="noStrike" cap="none" normalizeH="0" baseline="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00000"/>
        </a:dk2>
        <a:lt2>
          <a:srgbClr val="808080"/>
        </a:lt2>
        <a:accent1>
          <a:srgbClr val="576396"/>
        </a:accent1>
        <a:accent2>
          <a:srgbClr val="A19B70"/>
        </a:accent2>
        <a:accent3>
          <a:srgbClr val="FFFFFF"/>
        </a:accent3>
        <a:accent4>
          <a:srgbClr val="000000"/>
        </a:accent4>
        <a:accent5>
          <a:srgbClr val="B4B7C9"/>
        </a:accent5>
        <a:accent6>
          <a:srgbClr val="918C65"/>
        </a:accent6>
        <a:hlink>
          <a:srgbClr val="688584"/>
        </a:hlink>
        <a:folHlink>
          <a:srgbClr val="D99331"/>
        </a:folHlink>
      </a:clrScheme>
      <a:clrMap bg1="lt1" tx1="dk1" bg2="lt2" tx2="dk2" accent1="accent1" accent2="accent2" accent3="accent3" accent4="accent4" accent5="accent5" accent6="accent6" hlink="hlink" folHlink="folHlink"/>
    </a:extraClrScheme>
    <a:extraClrScheme>
      <a:clrScheme name="Office Theme 14">
        <a:dk1>
          <a:srgbClr val="21345F"/>
        </a:dk1>
        <a:lt1>
          <a:srgbClr val="FFFFFF"/>
        </a:lt1>
        <a:dk2>
          <a:srgbClr val="1C7BA5"/>
        </a:dk2>
        <a:lt2>
          <a:srgbClr val="000000"/>
        </a:lt2>
        <a:accent1>
          <a:srgbClr val="AF9335"/>
        </a:accent1>
        <a:accent2>
          <a:srgbClr val="669933"/>
        </a:accent2>
        <a:accent3>
          <a:srgbClr val="FFFFFF"/>
        </a:accent3>
        <a:accent4>
          <a:srgbClr val="1B2B50"/>
        </a:accent4>
        <a:accent5>
          <a:srgbClr val="D4C8AE"/>
        </a:accent5>
        <a:accent6>
          <a:srgbClr val="5C8A2D"/>
        </a:accent6>
        <a:hlink>
          <a:srgbClr val="AF6227"/>
        </a:hlink>
        <a:folHlink>
          <a:srgbClr val="E8BA2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Cerner">
      <a:dk1>
        <a:sysClr val="windowText" lastClr="000000"/>
      </a:dk1>
      <a:lt1>
        <a:sysClr val="window" lastClr="FFFFFF"/>
      </a:lt1>
      <a:dk2>
        <a:srgbClr val="FFFFFF"/>
      </a:dk2>
      <a:lt2>
        <a:srgbClr val="FFFFFF"/>
      </a:lt2>
      <a:accent1>
        <a:srgbClr val="0D94D2"/>
      </a:accent1>
      <a:accent2>
        <a:srgbClr val="7BC143"/>
      </a:accent2>
      <a:accent3>
        <a:srgbClr val="F58025"/>
      </a:accent3>
      <a:accent4>
        <a:srgbClr val="7C2B83"/>
      </a:accent4>
      <a:accent5>
        <a:srgbClr val="FDB913"/>
      </a:accent5>
      <a:accent6>
        <a:srgbClr val="6A737B"/>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Autofit/>
      </a:bodyPr>
      <a:lstStyle>
        <a:defPPr algn="l">
          <a:lnSpc>
            <a:spcPct val="100000"/>
          </a:lnSpc>
          <a:defRPr sz="3000" dirty="0" smtClean="0">
            <a:solidFill>
              <a:schemeClr val="bg1"/>
            </a:solidFill>
            <a:latin typeface="Franklin Gothic Book"/>
            <a:cs typeface="Franklin Gothic Book"/>
          </a:defRPr>
        </a:defPPr>
      </a:lstStyle>
    </a:txDef>
  </a:objectDefaults>
  <a:extraClrSchemeLst/>
</a:theme>
</file>

<file path=ppt/theme/theme7.xml><?xml version="1.0" encoding="utf-8"?>
<a:theme xmlns:a="http://schemas.openxmlformats.org/drawingml/2006/main" name="1_Custom Design">
  <a:themeElements>
    <a:clrScheme name="Cerner">
      <a:dk1>
        <a:sysClr val="windowText" lastClr="000000"/>
      </a:dk1>
      <a:lt1>
        <a:sysClr val="window" lastClr="FFFFFF"/>
      </a:lt1>
      <a:dk2>
        <a:srgbClr val="FFFFFF"/>
      </a:dk2>
      <a:lt2>
        <a:srgbClr val="FFFFFF"/>
      </a:lt2>
      <a:accent1>
        <a:srgbClr val="0D94D2"/>
      </a:accent1>
      <a:accent2>
        <a:srgbClr val="7BC143"/>
      </a:accent2>
      <a:accent3>
        <a:srgbClr val="F58025"/>
      </a:accent3>
      <a:accent4>
        <a:srgbClr val="7C2B83"/>
      </a:accent4>
      <a:accent5>
        <a:srgbClr val="FDB913"/>
      </a:accent5>
      <a:accent6>
        <a:srgbClr val="6A737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tIns="27432"/>
      <a:lstStyle>
        <a:defPPr marL="228600" algn="l">
          <a:spcBef>
            <a:spcPts val="0"/>
          </a:spcBef>
          <a:spcAft>
            <a:spcPts val="0"/>
          </a:spcAft>
          <a:defRPr sz="3500" b="0" i="0" dirty="0" smtClean="0"/>
        </a:defPPr>
      </a:lstStyle>
    </a:txDef>
  </a:objectDefaults>
  <a:extraClrSchemeLst/>
</a:theme>
</file>

<file path=ppt/theme/theme8.xml><?xml version="1.0" encoding="utf-8"?>
<a:theme xmlns:a="http://schemas.openxmlformats.org/drawingml/2006/main" name="Default Theme">
  <a:themeElements>
    <a:clrScheme name="Cerner Custom 1">
      <a:dk1>
        <a:srgbClr val="0D94D2"/>
      </a:dk1>
      <a:lt1>
        <a:srgbClr val="FFFFFF"/>
      </a:lt1>
      <a:dk2>
        <a:srgbClr val="0194D3"/>
      </a:dk2>
      <a:lt2>
        <a:srgbClr val="000000"/>
      </a:lt2>
      <a:accent1>
        <a:srgbClr val="F58025"/>
      </a:accent1>
      <a:accent2>
        <a:srgbClr val="7BC143"/>
      </a:accent2>
      <a:accent3>
        <a:srgbClr val="00A8CB"/>
      </a:accent3>
      <a:accent4>
        <a:srgbClr val="6A737B"/>
      </a:accent4>
      <a:accent5>
        <a:srgbClr val="FDB913"/>
      </a:accent5>
      <a:accent6>
        <a:srgbClr val="7C2B83"/>
      </a:accent6>
      <a:hlink>
        <a:srgbClr val="0D94D2"/>
      </a:hlink>
      <a:folHlink>
        <a:srgbClr val="FDB913"/>
      </a:folHlink>
    </a:clrScheme>
    <a:fontScheme name="Cerner-2">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366713" marR="0" indent="-366713" algn="ctr" defTabSz="976313" rtl="0" eaLnBrk="1" fontAlgn="base" latinLnBrk="0" hangingPunct="1">
          <a:lnSpc>
            <a:spcPct val="100000"/>
          </a:lnSpc>
          <a:spcBef>
            <a:spcPct val="20000"/>
          </a:spcBef>
          <a:spcAft>
            <a:spcPct val="0"/>
          </a:spcAft>
          <a:buClrTx/>
          <a:buSzPct val="140000"/>
          <a:buFontTx/>
          <a:buNone/>
          <a:tabLst/>
          <a:defRPr kumimoji="0" sz="36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AF9335"/>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66713" marR="0" indent="-366713" algn="ctr" defTabSz="976313" rtl="0" eaLnBrk="1" fontAlgn="base" latinLnBrk="0" hangingPunct="1">
          <a:lnSpc>
            <a:spcPct val="100000"/>
          </a:lnSpc>
          <a:spcBef>
            <a:spcPct val="20000"/>
          </a:spcBef>
          <a:spcAft>
            <a:spcPct val="0"/>
          </a:spcAft>
          <a:buClrTx/>
          <a:buSzPct val="140000"/>
          <a:buFontTx/>
          <a:buNone/>
          <a:tabLst/>
          <a:defRPr kumimoji="0" lang="en-US" sz="3600" b="1" i="0" u="none" strike="noStrike" cap="none" normalizeH="0" baseline="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00000"/>
        </a:dk2>
        <a:lt2>
          <a:srgbClr val="808080"/>
        </a:lt2>
        <a:accent1>
          <a:srgbClr val="576396"/>
        </a:accent1>
        <a:accent2>
          <a:srgbClr val="A19B70"/>
        </a:accent2>
        <a:accent3>
          <a:srgbClr val="FFFFFF"/>
        </a:accent3>
        <a:accent4>
          <a:srgbClr val="000000"/>
        </a:accent4>
        <a:accent5>
          <a:srgbClr val="B4B7C9"/>
        </a:accent5>
        <a:accent6>
          <a:srgbClr val="918C65"/>
        </a:accent6>
        <a:hlink>
          <a:srgbClr val="688584"/>
        </a:hlink>
        <a:folHlink>
          <a:srgbClr val="D99331"/>
        </a:folHlink>
      </a:clrScheme>
      <a:clrMap bg1="lt1" tx1="dk1" bg2="lt2" tx2="dk2" accent1="accent1" accent2="accent2" accent3="accent3" accent4="accent4" accent5="accent5" accent6="accent6" hlink="hlink" folHlink="folHlink"/>
    </a:extraClrScheme>
    <a:extraClrScheme>
      <a:clrScheme name="Office Theme 14">
        <a:dk1>
          <a:srgbClr val="21345F"/>
        </a:dk1>
        <a:lt1>
          <a:srgbClr val="FFFFFF"/>
        </a:lt1>
        <a:dk2>
          <a:srgbClr val="1C7BA5"/>
        </a:dk2>
        <a:lt2>
          <a:srgbClr val="000000"/>
        </a:lt2>
        <a:accent1>
          <a:srgbClr val="AF9335"/>
        </a:accent1>
        <a:accent2>
          <a:srgbClr val="669933"/>
        </a:accent2>
        <a:accent3>
          <a:srgbClr val="FFFFFF"/>
        </a:accent3>
        <a:accent4>
          <a:srgbClr val="1B2B50"/>
        </a:accent4>
        <a:accent5>
          <a:srgbClr val="D4C8AE"/>
        </a:accent5>
        <a:accent6>
          <a:srgbClr val="5C8A2D"/>
        </a:accent6>
        <a:hlink>
          <a:srgbClr val="AF6227"/>
        </a:hlink>
        <a:folHlink>
          <a:srgbClr val="E8BA25"/>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Corp_Template[1]">
  <a:themeElements>
    <a:clrScheme name="Cerner-1">
      <a:dk1>
        <a:srgbClr val="21345F"/>
      </a:dk1>
      <a:lt1>
        <a:srgbClr val="FFFFFF"/>
      </a:lt1>
      <a:dk2>
        <a:srgbClr val="0194D3"/>
      </a:dk2>
      <a:lt2>
        <a:srgbClr val="000000"/>
      </a:lt2>
      <a:accent1>
        <a:srgbClr val="F58025"/>
      </a:accent1>
      <a:accent2>
        <a:srgbClr val="7AC143"/>
      </a:accent2>
      <a:accent3>
        <a:srgbClr val="D8D8D8"/>
      </a:accent3>
      <a:accent4>
        <a:srgbClr val="1B2B50"/>
      </a:accent4>
      <a:accent5>
        <a:srgbClr val="D4C8AE"/>
      </a:accent5>
      <a:accent6>
        <a:srgbClr val="5C8A2D"/>
      </a:accent6>
      <a:hlink>
        <a:srgbClr val="AF6227"/>
      </a:hlink>
      <a:folHlink>
        <a:srgbClr val="E8BA25"/>
      </a:folHlink>
    </a:clrScheme>
    <a:fontScheme name="Cerner-2">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366713" marR="0" indent="-366713" algn="ctr" defTabSz="976313" rtl="0" eaLnBrk="1" fontAlgn="base" latinLnBrk="0" hangingPunct="1">
          <a:lnSpc>
            <a:spcPct val="100000"/>
          </a:lnSpc>
          <a:spcBef>
            <a:spcPct val="20000"/>
          </a:spcBef>
          <a:spcAft>
            <a:spcPct val="0"/>
          </a:spcAft>
          <a:buClrTx/>
          <a:buSzPct val="140000"/>
          <a:buFontTx/>
          <a:buNone/>
          <a:tabLst/>
          <a:defRPr kumimoji="0" sz="36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AF9335"/>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66713" marR="0" indent="-366713" algn="ctr" defTabSz="976313" rtl="0" eaLnBrk="1" fontAlgn="base" latinLnBrk="0" hangingPunct="1">
          <a:lnSpc>
            <a:spcPct val="100000"/>
          </a:lnSpc>
          <a:spcBef>
            <a:spcPct val="20000"/>
          </a:spcBef>
          <a:spcAft>
            <a:spcPct val="0"/>
          </a:spcAft>
          <a:buClrTx/>
          <a:buSzPct val="140000"/>
          <a:buFontTx/>
          <a:buNone/>
          <a:tabLst/>
          <a:defRPr kumimoji="0" lang="en-US" sz="3600" b="1" i="0" u="none" strike="noStrike" cap="none" normalizeH="0" baseline="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00000"/>
        </a:dk2>
        <a:lt2>
          <a:srgbClr val="808080"/>
        </a:lt2>
        <a:accent1>
          <a:srgbClr val="576396"/>
        </a:accent1>
        <a:accent2>
          <a:srgbClr val="A19B70"/>
        </a:accent2>
        <a:accent3>
          <a:srgbClr val="FFFFFF"/>
        </a:accent3>
        <a:accent4>
          <a:srgbClr val="000000"/>
        </a:accent4>
        <a:accent5>
          <a:srgbClr val="B4B7C9"/>
        </a:accent5>
        <a:accent6>
          <a:srgbClr val="918C65"/>
        </a:accent6>
        <a:hlink>
          <a:srgbClr val="688584"/>
        </a:hlink>
        <a:folHlink>
          <a:srgbClr val="D99331"/>
        </a:folHlink>
      </a:clrScheme>
      <a:clrMap bg1="lt1" tx1="dk1" bg2="lt2" tx2="dk2" accent1="accent1" accent2="accent2" accent3="accent3" accent4="accent4" accent5="accent5" accent6="accent6" hlink="hlink" folHlink="folHlink"/>
    </a:extraClrScheme>
    <a:extraClrScheme>
      <a:clrScheme name="Office Theme 14">
        <a:dk1>
          <a:srgbClr val="21345F"/>
        </a:dk1>
        <a:lt1>
          <a:srgbClr val="FFFFFF"/>
        </a:lt1>
        <a:dk2>
          <a:srgbClr val="1C7BA5"/>
        </a:dk2>
        <a:lt2>
          <a:srgbClr val="000000"/>
        </a:lt2>
        <a:accent1>
          <a:srgbClr val="AF9335"/>
        </a:accent1>
        <a:accent2>
          <a:srgbClr val="669933"/>
        </a:accent2>
        <a:accent3>
          <a:srgbClr val="FFFFFF"/>
        </a:accent3>
        <a:accent4>
          <a:srgbClr val="1B2B50"/>
        </a:accent4>
        <a:accent5>
          <a:srgbClr val="D4C8AE"/>
        </a:accent5>
        <a:accent6>
          <a:srgbClr val="5C8A2D"/>
        </a:accent6>
        <a:hlink>
          <a:srgbClr val="AF6227"/>
        </a:hlink>
        <a:folHlink>
          <a:srgbClr val="E8BA25"/>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Default Theme.thmx</Template>
  <TotalTime>24023</TotalTime>
  <Words>1718</Words>
  <Application>Microsoft Office PowerPoint</Application>
  <PresentationFormat>On-screen Show (4:3)</PresentationFormat>
  <Paragraphs>625</Paragraphs>
  <Slides>25</Slides>
  <Notes>25</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25</vt:i4>
      </vt:variant>
    </vt:vector>
  </HeadingPairs>
  <TitlesOfParts>
    <vt:vector size="39" baseType="lpstr">
      <vt:lpstr>1_Office Theme</vt:lpstr>
      <vt:lpstr>Green - Problem Slides</vt:lpstr>
      <vt:lpstr>Custom Design</vt:lpstr>
      <vt:lpstr>2_Corp_Template</vt:lpstr>
      <vt:lpstr>CernerCorporate_Template_1.2 (4)</vt:lpstr>
      <vt:lpstr>2_Office Theme</vt:lpstr>
      <vt:lpstr>1_Custom Design</vt:lpstr>
      <vt:lpstr>Default Theme</vt:lpstr>
      <vt:lpstr>5_Corp_Template[1]</vt:lpstr>
      <vt:lpstr>3_Office Theme</vt:lpstr>
      <vt:lpstr>Cerner_Template_2.0_WIDE</vt:lpstr>
      <vt:lpstr>Cerner_Template_2.0</vt:lpstr>
      <vt:lpstr>Office Theme</vt:lpstr>
      <vt:lpstr>Microsoft Office Excel Chart</vt:lpstr>
      <vt:lpstr>Health Information Technology: Leading the Way to Healthcare Innovation</vt:lpstr>
      <vt:lpstr>Role models</vt:lpstr>
      <vt:lpstr>PowerPoint Presentation</vt:lpstr>
      <vt:lpstr>What I’ll be talking about…</vt:lpstr>
      <vt:lpstr>PowerPoint Presentation</vt:lpstr>
      <vt:lpstr>PowerPoint Presentation</vt:lpstr>
      <vt:lpstr>PowerPoint Presentation</vt:lpstr>
      <vt:lpstr>PowerPoint Presentation</vt:lpstr>
      <vt:lpstr>Engage … patients in a personalized way</vt:lpstr>
      <vt:lpstr>PowerPoint Presentation</vt:lpstr>
      <vt:lpstr>PowerPoint Presentation</vt:lpstr>
      <vt:lpstr>PowerPoint Presentation</vt:lpstr>
      <vt:lpstr>PowerPoint Presentation</vt:lpstr>
      <vt:lpstr>PowerPoint Presentation</vt:lpstr>
      <vt:lpstr>Clinical informatics</vt:lpstr>
      <vt:lpstr>Suggestions for innovation</vt:lpstr>
      <vt:lpstr>PowerPoint Presentation</vt:lpstr>
      <vt:lpstr>PowerPoint Presentation</vt:lpstr>
      <vt:lpstr>Questions or comments?</vt:lpstr>
      <vt:lpstr>PowerPoint Presentation</vt:lpstr>
      <vt:lpstr>PowerPoint Presentation</vt:lpstr>
      <vt:lpstr>PowerPoint Presentation</vt:lpstr>
      <vt:lpstr>PowerPoint Presentation</vt:lpstr>
      <vt:lpstr>Cerner Solutions &amp; Services</vt:lpstr>
      <vt:lpstr>PowerPoint Presentation</vt:lpstr>
    </vt:vector>
  </TitlesOfParts>
  <Company>Cerner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Arneson</dc:creator>
  <cp:lastModifiedBy>Harmon,Bob</cp:lastModifiedBy>
  <cp:revision>2210</cp:revision>
  <cp:lastPrinted>2014-09-27T19:19:42Z</cp:lastPrinted>
  <dcterms:created xsi:type="dcterms:W3CDTF">2013-05-21T21:28:12Z</dcterms:created>
  <dcterms:modified xsi:type="dcterms:W3CDTF">2014-09-27T19:40:18Z</dcterms:modified>
</cp:coreProperties>
</file>